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1177" r:id="rId3"/>
    <p:sldId id="1154" r:id="rId4"/>
    <p:sldId id="940" r:id="rId5"/>
    <p:sldId id="926" r:id="rId6"/>
    <p:sldId id="854" r:id="rId7"/>
    <p:sldId id="1230" r:id="rId8"/>
    <p:sldId id="1101" r:id="rId9"/>
    <p:sldId id="277" r:id="rId10"/>
    <p:sldId id="276" r:id="rId11"/>
    <p:sldId id="1108" r:id="rId12"/>
    <p:sldId id="1172" r:id="rId13"/>
    <p:sldId id="331" r:id="rId14"/>
  </p:sldIdLst>
  <p:sldSz cx="9144000" cy="5143500" type="screen16x9"/>
  <p:notesSz cx="6858000" cy="9144000"/>
  <p:custDataLst>
    <p:tags r:id="rId1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d="{72538A81-5880-4CAA-9EC8-71ACDCCE9326}">
          <p14:sldIdLst>
            <p14:sldId id="256"/>
            <p14:sldId id="1177"/>
            <p14:sldId id="1154"/>
            <p14:sldId id="940"/>
            <p14:sldId id="926"/>
            <p14:sldId id="854"/>
          </p14:sldIdLst>
        </p14:section>
        <p14:section name="CCF + PCF" id="{8DDF7AAD-4572-4C91-AF4F-B809CC7CFDF0}">
          <p14:sldIdLst>
            <p14:sldId id="1230"/>
            <p14:sldId id="1101"/>
            <p14:sldId id="277"/>
            <p14:sldId id="276"/>
            <p14:sldId id="1108"/>
            <p14:sldId id="1172"/>
          </p14:sldIdLst>
        </p14:section>
        <p14:section name="Standard" id="{51B48648-255B-4FF8-B813-929522889F37}">
          <p14:sldIdLst>
            <p14:sldId id="331"/>
          </p14:sldIdLst>
        </p14:section>
      </p14:sectionLst>
    </p:ext>
    <p:ext uri="{EFAFB233-063F-42B5-8137-9DF3F51BA10A}">
      <p15:sldGuideLst xmlns:p15="http://schemas.microsoft.com/office/powerpoint/2012/main">
        <p15:guide id="1" orient="horz" pos="2913" userDrawn="1">
          <p15:clr>
            <a:srgbClr val="A4A3A4"/>
          </p15:clr>
        </p15:guide>
        <p15:guide id="2" orient="horz" pos="804" userDrawn="1">
          <p15:clr>
            <a:srgbClr val="A4A3A4"/>
          </p15:clr>
        </p15:guide>
        <p15:guide id="3" orient="horz" pos="645" userDrawn="1">
          <p15:clr>
            <a:srgbClr val="A4A3A4"/>
          </p15:clr>
        </p15:guide>
        <p15:guide id="4" orient="horz" pos="509" userDrawn="1">
          <p15:clr>
            <a:srgbClr val="A4A3A4"/>
          </p15:clr>
        </p15:guide>
        <p15:guide id="5" orient="horz" pos="116">
          <p15:clr>
            <a:srgbClr val="A4A3A4"/>
          </p15:clr>
        </p15:guide>
        <p15:guide id="6" pos="226" userDrawn="1">
          <p15:clr>
            <a:srgbClr val="A4A3A4"/>
          </p15:clr>
        </p15:guide>
        <p15:guide id="7" pos="5534" userDrawn="1">
          <p15:clr>
            <a:srgbClr val="A4A3A4"/>
          </p15:clr>
        </p15:guide>
        <p15:guide id="8" pos="2880" userDrawn="1">
          <p15:clr>
            <a:srgbClr val="A4A3A4"/>
          </p15:clr>
        </p15:guide>
        <p15:guide id="9" pos="31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ïc Maßen" initials="LM" lastIdx="6" clrIdx="0">
    <p:extLst>
      <p:ext uri="{19B8F6BF-5375-455C-9EA6-DF929625EA0E}">
        <p15:presenceInfo xmlns:p15="http://schemas.microsoft.com/office/powerpoint/2012/main" userId="S::l.massen@climatepartner.com::08378aea-c070-4266-9830-aadfd3cd02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96"/>
    <a:srgbClr val="1EBEE6"/>
    <a:srgbClr val="1BBBE9"/>
    <a:srgbClr val="003C91"/>
    <a:srgbClr val="3A68AA"/>
    <a:srgbClr val="21BBF0"/>
    <a:srgbClr val="21BBF1"/>
    <a:srgbClr val="C8DCE2"/>
    <a:srgbClr val="20BCEF"/>
    <a:srgbClr val="9DE3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89424" autoAdjust="0"/>
  </p:normalViewPr>
  <p:slideViewPr>
    <p:cSldViewPr snapToGrid="0" snapToObjects="1" showGuides="1">
      <p:cViewPr varScale="1">
        <p:scale>
          <a:sx n="134" d="100"/>
          <a:sy n="134" d="100"/>
        </p:scale>
        <p:origin x="1050" y="150"/>
      </p:cViewPr>
      <p:guideLst>
        <p:guide orient="horz" pos="2913"/>
        <p:guide orient="horz" pos="804"/>
        <p:guide orient="horz" pos="645"/>
        <p:guide orient="horz" pos="509"/>
        <p:guide orient="horz" pos="116"/>
        <p:guide pos="226"/>
        <p:guide pos="5534"/>
        <p:guide pos="2880"/>
        <p:guide pos="3152"/>
      </p:guideLst>
    </p:cSldViewPr>
  </p:slideViewPr>
  <p:notesTextViewPr>
    <p:cViewPr>
      <p:scale>
        <a:sx n="3" d="2"/>
        <a:sy n="3" d="2"/>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Mappe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Mappe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Mappe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152494102933994E-4"/>
          <c:y val="2.1397473351412017E-3"/>
          <c:w val="0.64754239817493553"/>
          <c:h val="0.90430654784330111"/>
        </c:manualLayout>
      </c:layout>
      <c:barChart>
        <c:barDir val="col"/>
        <c:grouping val="stacked"/>
        <c:varyColors val="0"/>
        <c:ser>
          <c:idx val="0"/>
          <c:order val="0"/>
          <c:tx>
            <c:strRef>
              <c:f>Tabelle1!$B$1</c:f>
              <c:strCache>
                <c:ptCount val="1"/>
                <c:pt idx="0">
                  <c:v>Kompensation</c:v>
                </c:pt>
              </c:strCache>
            </c:strRef>
          </c:tx>
          <c:spPr>
            <a:solidFill>
              <a:srgbClr val="00B050"/>
            </a:solidFill>
            <a:ln>
              <a:noFill/>
            </a:ln>
            <a:effectLst/>
          </c:spPr>
          <c:invertIfNegative val="0"/>
          <c:cat>
            <c:numRef>
              <c:f>Tabelle1!$A$2:$A$7</c:f>
              <c:numCache>
                <c:formatCode>General</c:formatCode>
                <c:ptCount val="6"/>
                <c:pt idx="0">
                  <c:v>2019</c:v>
                </c:pt>
                <c:pt idx="1">
                  <c:v>2020</c:v>
                </c:pt>
                <c:pt idx="2">
                  <c:v>2021</c:v>
                </c:pt>
                <c:pt idx="3">
                  <c:v>2022</c:v>
                </c:pt>
                <c:pt idx="4">
                  <c:v>2025</c:v>
                </c:pt>
                <c:pt idx="5">
                  <c:v>2030</c:v>
                </c:pt>
              </c:numCache>
            </c:numRef>
          </c:cat>
          <c:val>
            <c:numRef>
              <c:f>Tabelle1!$B$2:$B$7</c:f>
              <c:numCache>
                <c:formatCode>0.00</c:formatCode>
                <c:ptCount val="6"/>
                <c:pt idx="0">
                  <c:v>0</c:v>
                </c:pt>
                <c:pt idx="1">
                  <c:v>-95</c:v>
                </c:pt>
                <c:pt idx="2">
                  <c:v>-75</c:v>
                </c:pt>
                <c:pt idx="3">
                  <c:v>-65</c:v>
                </c:pt>
                <c:pt idx="4">
                  <c:v>-50</c:v>
                </c:pt>
                <c:pt idx="5">
                  <c:v>-30</c:v>
                </c:pt>
              </c:numCache>
            </c:numRef>
          </c:val>
          <c:extLst>
            <c:ext xmlns:c16="http://schemas.microsoft.com/office/drawing/2014/chart" uri="{C3380CC4-5D6E-409C-BE32-E72D297353CC}">
              <c16:uniqueId val="{00000000-9F23-4DB2-A352-E5E7AAA089BE}"/>
            </c:ext>
          </c:extLst>
        </c:ser>
        <c:dLbls>
          <c:showLegendKey val="0"/>
          <c:showVal val="0"/>
          <c:showCatName val="0"/>
          <c:showSerName val="0"/>
          <c:showPercent val="0"/>
          <c:showBubbleSize val="0"/>
        </c:dLbls>
        <c:gapWidth val="100"/>
        <c:overlap val="100"/>
        <c:axId val="485791680"/>
        <c:axId val="485791024"/>
      </c:barChart>
      <c:catAx>
        <c:axId val="485791680"/>
        <c:scaling>
          <c:orientation val="minMax"/>
        </c:scaling>
        <c:delete val="1"/>
        <c:axPos val="b"/>
        <c:numFmt formatCode="General" sourceLinked="1"/>
        <c:majorTickMark val="out"/>
        <c:minorTickMark val="none"/>
        <c:tickLblPos val="nextTo"/>
        <c:crossAx val="485791024"/>
        <c:crosses val="autoZero"/>
        <c:auto val="1"/>
        <c:lblAlgn val="ctr"/>
        <c:lblOffset val="100"/>
        <c:noMultiLvlLbl val="0"/>
      </c:catAx>
      <c:valAx>
        <c:axId val="485791024"/>
        <c:scaling>
          <c:orientation val="minMax"/>
          <c:max val="100"/>
        </c:scaling>
        <c:delete val="1"/>
        <c:axPos val="l"/>
        <c:numFmt formatCode="General" sourceLinked="0"/>
        <c:majorTickMark val="out"/>
        <c:minorTickMark val="none"/>
        <c:tickLblPos val="nextTo"/>
        <c:crossAx val="485791680"/>
        <c:crosses val="autoZero"/>
        <c:crossBetween val="between"/>
        <c:majorUnit val="10"/>
        <c:minorUnit val="10"/>
      </c:valAx>
      <c:spPr>
        <a:noFill/>
        <a:ln w="25400">
          <a:noFill/>
        </a:ln>
        <a:effectLst/>
      </c:spPr>
    </c:plotArea>
    <c:legend>
      <c:legendPos val="r"/>
      <c:layout>
        <c:manualLayout>
          <c:xMode val="edge"/>
          <c:yMode val="edge"/>
          <c:x val="0.66032346431283784"/>
          <c:y val="0.47979725199276374"/>
          <c:w val="0.33967653568716222"/>
          <c:h val="6.0571919925017537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234298424355091E-3"/>
          <c:y val="9.5693452156698888E-2"/>
          <c:w val="0.64278124889845856"/>
          <c:h val="0.80861309568660222"/>
        </c:manualLayout>
      </c:layout>
      <c:barChart>
        <c:barDir val="col"/>
        <c:grouping val="stacked"/>
        <c:varyColors val="0"/>
        <c:ser>
          <c:idx val="0"/>
          <c:order val="0"/>
          <c:tx>
            <c:strRef>
              <c:f>Tabelle1!$B$1</c:f>
              <c:strCache>
                <c:ptCount val="1"/>
                <c:pt idx="0">
                  <c:v>Column1</c:v>
                </c:pt>
              </c:strCache>
            </c:strRef>
          </c:tx>
          <c:spPr>
            <a:solidFill>
              <a:schemeClr val="tx1"/>
            </a:solidFill>
            <a:ln>
              <a:solidFill>
                <a:schemeClr val="tx1"/>
              </a:solidFill>
            </a:ln>
            <a:effectLst/>
          </c:spPr>
          <c:invertIfNegative val="0"/>
          <c:cat>
            <c:numRef>
              <c:f>Tabelle1!$A$2:$A$7</c:f>
              <c:numCache>
                <c:formatCode>General</c:formatCode>
                <c:ptCount val="6"/>
                <c:pt idx="0">
                  <c:v>2019</c:v>
                </c:pt>
                <c:pt idx="1">
                  <c:v>2020</c:v>
                </c:pt>
                <c:pt idx="2">
                  <c:v>2021</c:v>
                </c:pt>
                <c:pt idx="3">
                  <c:v>2022</c:v>
                </c:pt>
                <c:pt idx="4">
                  <c:v>2025</c:v>
                </c:pt>
                <c:pt idx="5">
                  <c:v>2030</c:v>
                </c:pt>
              </c:numCache>
            </c:numRef>
          </c:cat>
          <c:val>
            <c:numRef>
              <c:f>Tabelle1!$B$2:$B$7</c:f>
              <c:numCache>
                <c:formatCode>General</c:formatCode>
                <c:ptCount val="6"/>
                <c:pt idx="0">
                  <c:v>95</c:v>
                </c:pt>
                <c:pt idx="1">
                  <c:v>0</c:v>
                </c:pt>
                <c:pt idx="2">
                  <c:v>0</c:v>
                </c:pt>
                <c:pt idx="3">
                  <c:v>0</c:v>
                </c:pt>
                <c:pt idx="4">
                  <c:v>0</c:v>
                </c:pt>
                <c:pt idx="5">
                  <c:v>0</c:v>
                </c:pt>
              </c:numCache>
            </c:numRef>
          </c:val>
          <c:extLst>
            <c:ext xmlns:c16="http://schemas.microsoft.com/office/drawing/2014/chart" uri="{C3380CC4-5D6E-409C-BE32-E72D297353CC}">
              <c16:uniqueId val="{00000000-B9AC-43C6-905D-7EF8D6A9B5B0}"/>
            </c:ext>
          </c:extLst>
        </c:ser>
        <c:ser>
          <c:idx val="1"/>
          <c:order val="1"/>
          <c:tx>
            <c:strRef>
              <c:f>Tabelle1!$C$1</c:f>
              <c:strCache>
                <c:ptCount val="1"/>
                <c:pt idx="0">
                  <c:v>Unvermeidbar</c:v>
                </c:pt>
              </c:strCache>
            </c:strRef>
          </c:tx>
          <c:spPr>
            <a:solidFill>
              <a:srgbClr val="003E96"/>
            </a:solidFill>
            <a:ln>
              <a:noFill/>
            </a:ln>
            <a:effectLst/>
          </c:spPr>
          <c:invertIfNegative val="0"/>
          <c:cat>
            <c:numRef>
              <c:f>Tabelle1!$A$2:$A$7</c:f>
              <c:numCache>
                <c:formatCode>General</c:formatCode>
                <c:ptCount val="6"/>
                <c:pt idx="0">
                  <c:v>2019</c:v>
                </c:pt>
                <c:pt idx="1">
                  <c:v>2020</c:v>
                </c:pt>
                <c:pt idx="2">
                  <c:v>2021</c:v>
                </c:pt>
                <c:pt idx="3">
                  <c:v>2022</c:v>
                </c:pt>
                <c:pt idx="4">
                  <c:v>2025</c:v>
                </c:pt>
                <c:pt idx="5">
                  <c:v>2030</c:v>
                </c:pt>
              </c:numCache>
            </c:numRef>
          </c:cat>
          <c:val>
            <c:numRef>
              <c:f>Tabelle1!$C$2:$C$7</c:f>
              <c:numCache>
                <c:formatCode>0.00</c:formatCode>
                <c:ptCount val="6"/>
                <c:pt idx="0">
                  <c:v>0</c:v>
                </c:pt>
                <c:pt idx="1">
                  <c:v>30</c:v>
                </c:pt>
                <c:pt idx="2">
                  <c:v>30</c:v>
                </c:pt>
                <c:pt idx="3">
                  <c:v>30</c:v>
                </c:pt>
                <c:pt idx="4">
                  <c:v>30</c:v>
                </c:pt>
                <c:pt idx="5">
                  <c:v>30</c:v>
                </c:pt>
              </c:numCache>
            </c:numRef>
          </c:val>
          <c:extLst>
            <c:ext xmlns:c16="http://schemas.microsoft.com/office/drawing/2014/chart" uri="{C3380CC4-5D6E-409C-BE32-E72D297353CC}">
              <c16:uniqueId val="{00000001-B9AC-43C6-905D-7EF8D6A9B5B0}"/>
            </c:ext>
          </c:extLst>
        </c:ser>
        <c:ser>
          <c:idx val="2"/>
          <c:order val="2"/>
          <c:tx>
            <c:strRef>
              <c:f>Tabelle1!$D$1</c:f>
              <c:strCache>
                <c:ptCount val="1"/>
                <c:pt idx="0">
                  <c:v>Reduzierbar</c:v>
                </c:pt>
              </c:strCache>
            </c:strRef>
          </c:tx>
          <c:spPr>
            <a:solidFill>
              <a:srgbClr val="1EBEE6"/>
            </a:solidFill>
            <a:ln>
              <a:noFill/>
            </a:ln>
            <a:effectLst/>
          </c:spPr>
          <c:invertIfNegative val="0"/>
          <c:cat>
            <c:numRef>
              <c:f>Tabelle1!$A$2:$A$7</c:f>
              <c:numCache>
                <c:formatCode>General</c:formatCode>
                <c:ptCount val="6"/>
                <c:pt idx="0">
                  <c:v>2019</c:v>
                </c:pt>
                <c:pt idx="1">
                  <c:v>2020</c:v>
                </c:pt>
                <c:pt idx="2">
                  <c:v>2021</c:v>
                </c:pt>
                <c:pt idx="3">
                  <c:v>2022</c:v>
                </c:pt>
                <c:pt idx="4">
                  <c:v>2025</c:v>
                </c:pt>
                <c:pt idx="5">
                  <c:v>2030</c:v>
                </c:pt>
              </c:numCache>
            </c:numRef>
          </c:cat>
          <c:val>
            <c:numRef>
              <c:f>Tabelle1!$D$2:$D$7</c:f>
              <c:numCache>
                <c:formatCode>0.00</c:formatCode>
                <c:ptCount val="6"/>
                <c:pt idx="0">
                  <c:v>0</c:v>
                </c:pt>
                <c:pt idx="1">
                  <c:v>50</c:v>
                </c:pt>
                <c:pt idx="2">
                  <c:v>40</c:v>
                </c:pt>
                <c:pt idx="3">
                  <c:v>35</c:v>
                </c:pt>
                <c:pt idx="4">
                  <c:v>20</c:v>
                </c:pt>
                <c:pt idx="5">
                  <c:v>0</c:v>
                </c:pt>
              </c:numCache>
            </c:numRef>
          </c:val>
          <c:extLst>
            <c:ext xmlns:c16="http://schemas.microsoft.com/office/drawing/2014/chart" uri="{C3380CC4-5D6E-409C-BE32-E72D297353CC}">
              <c16:uniqueId val="{00000000-0FC6-4406-A853-9FFA0AAED944}"/>
            </c:ext>
          </c:extLst>
        </c:ser>
        <c:ser>
          <c:idx val="3"/>
          <c:order val="3"/>
          <c:tx>
            <c:strRef>
              <c:f>Tabelle1!$E$1</c:f>
              <c:strCache>
                <c:ptCount val="1"/>
                <c:pt idx="0">
                  <c:v>Vermeidbar</c:v>
                </c:pt>
              </c:strCache>
            </c:strRef>
          </c:tx>
          <c:spPr>
            <a:solidFill>
              <a:schemeClr val="accent6"/>
            </a:solidFill>
            <a:ln>
              <a:noFill/>
            </a:ln>
            <a:effectLst/>
          </c:spPr>
          <c:invertIfNegative val="0"/>
          <c:cat>
            <c:numRef>
              <c:f>Tabelle1!$A$2:$A$7</c:f>
              <c:numCache>
                <c:formatCode>General</c:formatCode>
                <c:ptCount val="6"/>
                <c:pt idx="0">
                  <c:v>2019</c:v>
                </c:pt>
                <c:pt idx="1">
                  <c:v>2020</c:v>
                </c:pt>
                <c:pt idx="2">
                  <c:v>2021</c:v>
                </c:pt>
                <c:pt idx="3">
                  <c:v>2022</c:v>
                </c:pt>
                <c:pt idx="4">
                  <c:v>2025</c:v>
                </c:pt>
                <c:pt idx="5">
                  <c:v>2030</c:v>
                </c:pt>
              </c:numCache>
            </c:numRef>
          </c:cat>
          <c:val>
            <c:numRef>
              <c:f>Tabelle1!$E$2:$E$7</c:f>
              <c:numCache>
                <c:formatCode>0.00</c:formatCode>
                <c:ptCount val="6"/>
                <c:pt idx="0">
                  <c:v>0</c:v>
                </c:pt>
                <c:pt idx="1">
                  <c:v>15</c:v>
                </c:pt>
                <c:pt idx="2">
                  <c:v>5</c:v>
                </c:pt>
                <c:pt idx="3">
                  <c:v>0</c:v>
                </c:pt>
                <c:pt idx="4">
                  <c:v>0</c:v>
                </c:pt>
                <c:pt idx="5">
                  <c:v>0</c:v>
                </c:pt>
              </c:numCache>
            </c:numRef>
          </c:val>
          <c:extLst>
            <c:ext xmlns:c16="http://schemas.microsoft.com/office/drawing/2014/chart" uri="{C3380CC4-5D6E-409C-BE32-E72D297353CC}">
              <c16:uniqueId val="{00000001-C198-4475-9FDF-2562A6337D35}"/>
            </c:ext>
          </c:extLst>
        </c:ser>
        <c:dLbls>
          <c:showLegendKey val="0"/>
          <c:showVal val="0"/>
          <c:showCatName val="0"/>
          <c:showSerName val="0"/>
          <c:showPercent val="0"/>
          <c:showBubbleSize val="0"/>
        </c:dLbls>
        <c:gapWidth val="100"/>
        <c:overlap val="100"/>
        <c:axId val="485791680"/>
        <c:axId val="485791024"/>
      </c:barChart>
      <c:catAx>
        <c:axId val="485791680"/>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baseline="0">
                <a:solidFill>
                  <a:schemeClr val="tx1"/>
                </a:solidFill>
                <a:latin typeface="Verdana" panose="020B0604030504040204" pitchFamily="34" charset="0"/>
                <a:ea typeface="+mn-ea"/>
                <a:cs typeface="+mn-cs"/>
              </a:defRPr>
            </a:pPr>
            <a:endParaRPr lang="de-DE"/>
          </a:p>
        </c:txPr>
        <c:crossAx val="485791024"/>
        <c:crosses val="autoZero"/>
        <c:auto val="1"/>
        <c:lblAlgn val="ctr"/>
        <c:lblOffset val="100"/>
        <c:noMultiLvlLbl val="0"/>
      </c:catAx>
      <c:valAx>
        <c:axId val="485791024"/>
        <c:scaling>
          <c:orientation val="minMax"/>
          <c:max val="100"/>
        </c:scaling>
        <c:delete val="1"/>
        <c:axPos val="l"/>
        <c:numFmt formatCode="General" sourceLinked="0"/>
        <c:majorTickMark val="none"/>
        <c:minorTickMark val="none"/>
        <c:tickLblPos val="nextTo"/>
        <c:crossAx val="485791680"/>
        <c:crosses val="autoZero"/>
        <c:crossBetween val="between"/>
        <c:majorUnit val="10"/>
        <c:minorUnit val="10"/>
      </c:valAx>
      <c:spPr>
        <a:noFill/>
        <a:ln>
          <a:noFill/>
        </a:ln>
        <a:effectLst/>
      </c:spPr>
    </c:plotArea>
    <c:legend>
      <c:legendPos val="r"/>
      <c:legendEntry>
        <c:idx val="3"/>
        <c:delete val="1"/>
      </c:legendEntry>
      <c:layout>
        <c:manualLayout>
          <c:xMode val="edge"/>
          <c:yMode val="edge"/>
          <c:x val="0.65928445051483275"/>
          <c:y val="0.37502437816115342"/>
          <c:w val="0.33065142236957823"/>
          <c:h val="0.4030342172134898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dirty="0">
                <a:solidFill>
                  <a:schemeClr val="tx1"/>
                </a:solidFill>
              </a:rPr>
              <a:t>Verteilung</a:t>
            </a:r>
            <a:r>
              <a:rPr lang="de-DE" baseline="0" dirty="0">
                <a:solidFill>
                  <a:schemeClr val="tx1"/>
                </a:solidFill>
              </a:rPr>
              <a:t> PCF</a:t>
            </a:r>
            <a:endParaRPr lang="de-DE"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8293612029932121E-2"/>
          <c:y val="0.18440147701845044"/>
          <c:w val="0.88341277594013579"/>
          <c:h val="0.63482510931365765"/>
        </c:manualLayout>
      </c:layout>
      <c:bar3DChart>
        <c:barDir val="col"/>
        <c:grouping val="stacked"/>
        <c:varyColors val="0"/>
        <c:ser>
          <c:idx val="0"/>
          <c:order val="0"/>
          <c:tx>
            <c:strRef>
              <c:f>Tabelle1!$E$6</c:f>
              <c:strCache>
                <c:ptCount val="1"/>
                <c:pt idx="0">
                  <c:v>Produktion</c:v>
                </c:pt>
              </c:strCache>
            </c:strRef>
          </c:tx>
          <c:spPr>
            <a:solidFill>
              <a:schemeClr val="accent1"/>
            </a:solidFill>
            <a:ln>
              <a:noFill/>
            </a:ln>
            <a:effectLst/>
            <a:sp3d/>
          </c:spPr>
          <c:invertIfNegative val="0"/>
          <c:val>
            <c:numRef>
              <c:f>Tabelle1!$F$6</c:f>
              <c:numCache>
                <c:formatCode>General</c:formatCode>
                <c:ptCount val="1"/>
                <c:pt idx="0">
                  <c:v>5</c:v>
                </c:pt>
              </c:numCache>
            </c:numRef>
          </c:val>
          <c:extLst>
            <c:ext xmlns:c16="http://schemas.microsoft.com/office/drawing/2014/chart" uri="{C3380CC4-5D6E-409C-BE32-E72D297353CC}">
              <c16:uniqueId val="{00000000-8C1C-4CA8-A2EB-51D977EF1848}"/>
            </c:ext>
          </c:extLst>
        </c:ser>
        <c:ser>
          <c:idx val="1"/>
          <c:order val="1"/>
          <c:tx>
            <c:strRef>
              <c:f>Tabelle1!$E$7</c:f>
              <c:strCache>
                <c:ptCount val="1"/>
                <c:pt idx="0">
                  <c:v>Rohstoffe</c:v>
                </c:pt>
              </c:strCache>
            </c:strRef>
          </c:tx>
          <c:spPr>
            <a:solidFill>
              <a:schemeClr val="accent2"/>
            </a:solidFill>
            <a:ln>
              <a:noFill/>
            </a:ln>
            <a:effectLst/>
            <a:sp3d/>
          </c:spPr>
          <c:invertIfNegative val="0"/>
          <c:val>
            <c:numRef>
              <c:f>Tabelle1!$F$7</c:f>
              <c:numCache>
                <c:formatCode>General</c:formatCode>
                <c:ptCount val="1"/>
                <c:pt idx="0">
                  <c:v>63</c:v>
                </c:pt>
              </c:numCache>
            </c:numRef>
          </c:val>
          <c:extLst>
            <c:ext xmlns:c16="http://schemas.microsoft.com/office/drawing/2014/chart" uri="{C3380CC4-5D6E-409C-BE32-E72D297353CC}">
              <c16:uniqueId val="{00000001-8C1C-4CA8-A2EB-51D977EF1848}"/>
            </c:ext>
          </c:extLst>
        </c:ser>
        <c:ser>
          <c:idx val="2"/>
          <c:order val="2"/>
          <c:tx>
            <c:strRef>
              <c:f>Tabelle1!$E$8</c:f>
              <c:strCache>
                <c:ptCount val="1"/>
                <c:pt idx="0">
                  <c:v>Verpackung</c:v>
                </c:pt>
              </c:strCache>
            </c:strRef>
          </c:tx>
          <c:spPr>
            <a:solidFill>
              <a:schemeClr val="accent3"/>
            </a:solidFill>
            <a:ln>
              <a:noFill/>
            </a:ln>
            <a:effectLst/>
            <a:sp3d/>
          </c:spPr>
          <c:invertIfNegative val="0"/>
          <c:val>
            <c:numRef>
              <c:f>Tabelle1!$F$8</c:f>
              <c:numCache>
                <c:formatCode>General</c:formatCode>
                <c:ptCount val="1"/>
                <c:pt idx="0">
                  <c:v>22</c:v>
                </c:pt>
              </c:numCache>
            </c:numRef>
          </c:val>
          <c:extLst>
            <c:ext xmlns:c16="http://schemas.microsoft.com/office/drawing/2014/chart" uri="{C3380CC4-5D6E-409C-BE32-E72D297353CC}">
              <c16:uniqueId val="{00000002-8C1C-4CA8-A2EB-51D977EF1848}"/>
            </c:ext>
          </c:extLst>
        </c:ser>
        <c:ser>
          <c:idx val="3"/>
          <c:order val="3"/>
          <c:tx>
            <c:strRef>
              <c:f>Tabelle1!$E$9</c:f>
              <c:strCache>
                <c:ptCount val="1"/>
                <c:pt idx="0">
                  <c:v>Logistik</c:v>
                </c:pt>
              </c:strCache>
            </c:strRef>
          </c:tx>
          <c:spPr>
            <a:solidFill>
              <a:schemeClr val="accent4"/>
            </a:solidFill>
            <a:ln>
              <a:noFill/>
            </a:ln>
            <a:effectLst/>
            <a:sp3d/>
          </c:spPr>
          <c:invertIfNegative val="0"/>
          <c:val>
            <c:numRef>
              <c:f>Tabelle1!$F$9</c:f>
              <c:numCache>
                <c:formatCode>General</c:formatCode>
                <c:ptCount val="1"/>
                <c:pt idx="0">
                  <c:v>9</c:v>
                </c:pt>
              </c:numCache>
            </c:numRef>
          </c:val>
          <c:extLst>
            <c:ext xmlns:c16="http://schemas.microsoft.com/office/drawing/2014/chart" uri="{C3380CC4-5D6E-409C-BE32-E72D297353CC}">
              <c16:uniqueId val="{00000003-8C1C-4CA8-A2EB-51D977EF1848}"/>
            </c:ext>
          </c:extLst>
        </c:ser>
        <c:ser>
          <c:idx val="4"/>
          <c:order val="4"/>
          <c:tx>
            <c:strRef>
              <c:f>Tabelle1!$E$10</c:f>
              <c:strCache>
                <c:ptCount val="1"/>
                <c:pt idx="0">
                  <c:v>Entsorgung</c:v>
                </c:pt>
              </c:strCache>
            </c:strRef>
          </c:tx>
          <c:spPr>
            <a:solidFill>
              <a:schemeClr val="accent5"/>
            </a:solidFill>
            <a:ln>
              <a:noFill/>
            </a:ln>
            <a:effectLst/>
            <a:sp3d/>
          </c:spPr>
          <c:invertIfNegative val="0"/>
          <c:val>
            <c:numRef>
              <c:f>Tabelle1!$F$10</c:f>
              <c:numCache>
                <c:formatCode>General</c:formatCode>
                <c:ptCount val="1"/>
                <c:pt idx="0">
                  <c:v>1</c:v>
                </c:pt>
              </c:numCache>
            </c:numRef>
          </c:val>
          <c:extLst>
            <c:ext xmlns:c16="http://schemas.microsoft.com/office/drawing/2014/chart" uri="{C3380CC4-5D6E-409C-BE32-E72D297353CC}">
              <c16:uniqueId val="{00000004-8C1C-4CA8-A2EB-51D977EF1848}"/>
            </c:ext>
          </c:extLst>
        </c:ser>
        <c:dLbls>
          <c:showLegendKey val="0"/>
          <c:showVal val="0"/>
          <c:showCatName val="0"/>
          <c:showSerName val="0"/>
          <c:showPercent val="0"/>
          <c:showBubbleSize val="0"/>
        </c:dLbls>
        <c:gapWidth val="150"/>
        <c:shape val="box"/>
        <c:axId val="614874752"/>
        <c:axId val="614872456"/>
        <c:axId val="0"/>
      </c:bar3DChart>
      <c:catAx>
        <c:axId val="614874752"/>
        <c:scaling>
          <c:orientation val="minMax"/>
        </c:scaling>
        <c:delete val="1"/>
        <c:axPos val="b"/>
        <c:numFmt formatCode="General" sourceLinked="1"/>
        <c:majorTickMark val="none"/>
        <c:minorTickMark val="none"/>
        <c:tickLblPos val="nextTo"/>
        <c:crossAx val="614872456"/>
        <c:crosses val="autoZero"/>
        <c:auto val="1"/>
        <c:lblAlgn val="ctr"/>
        <c:lblOffset val="100"/>
        <c:noMultiLvlLbl val="0"/>
      </c:catAx>
      <c:valAx>
        <c:axId val="614872456"/>
        <c:scaling>
          <c:orientation val="minMax"/>
        </c:scaling>
        <c:delete val="1"/>
        <c:axPos val="l"/>
        <c:numFmt formatCode="General" sourceLinked="1"/>
        <c:majorTickMark val="none"/>
        <c:minorTickMark val="none"/>
        <c:tickLblPos val="nextTo"/>
        <c:crossAx val="61487475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Entry>
      <c:legendEntry>
        <c:idx val="1"/>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Entry>
      <c:legendEntry>
        <c:idx val="2"/>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Entry>
      <c:legendEntry>
        <c:idx val="3"/>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Entry>
      <c:legendEntry>
        <c:idx val="4"/>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Tabelle1!$H$27</c:f>
              <c:strCache>
                <c:ptCount val="1"/>
                <c:pt idx="0">
                  <c:v>Rohstoff 1</c:v>
                </c:pt>
              </c:strCache>
            </c:strRef>
          </c:tx>
          <c:spPr>
            <a:solidFill>
              <a:schemeClr val="accent1"/>
            </a:solidFill>
            <a:ln>
              <a:noFill/>
            </a:ln>
            <a:effectLst/>
            <a:sp3d/>
          </c:spPr>
          <c:invertIfNegative val="0"/>
          <c:val>
            <c:numRef>
              <c:f>Tabelle1!$I$27</c:f>
              <c:numCache>
                <c:formatCode>General</c:formatCode>
                <c:ptCount val="1"/>
                <c:pt idx="0">
                  <c:v>39</c:v>
                </c:pt>
              </c:numCache>
            </c:numRef>
          </c:val>
          <c:extLst>
            <c:ext xmlns:c16="http://schemas.microsoft.com/office/drawing/2014/chart" uri="{C3380CC4-5D6E-409C-BE32-E72D297353CC}">
              <c16:uniqueId val="{00000000-B969-415C-B0ED-24C8C4F74913}"/>
            </c:ext>
          </c:extLst>
        </c:ser>
        <c:ser>
          <c:idx val="1"/>
          <c:order val="1"/>
          <c:tx>
            <c:strRef>
              <c:f>Tabelle1!$H$28</c:f>
              <c:strCache>
                <c:ptCount val="1"/>
                <c:pt idx="0">
                  <c:v>Rohstoff 2</c:v>
                </c:pt>
              </c:strCache>
            </c:strRef>
          </c:tx>
          <c:spPr>
            <a:solidFill>
              <a:schemeClr val="accent2"/>
            </a:solidFill>
            <a:ln>
              <a:noFill/>
            </a:ln>
            <a:effectLst/>
            <a:sp3d/>
          </c:spPr>
          <c:invertIfNegative val="0"/>
          <c:val>
            <c:numRef>
              <c:f>Tabelle1!$I$28</c:f>
              <c:numCache>
                <c:formatCode>General</c:formatCode>
                <c:ptCount val="1"/>
                <c:pt idx="0">
                  <c:v>28</c:v>
                </c:pt>
              </c:numCache>
            </c:numRef>
          </c:val>
          <c:extLst>
            <c:ext xmlns:c16="http://schemas.microsoft.com/office/drawing/2014/chart" uri="{C3380CC4-5D6E-409C-BE32-E72D297353CC}">
              <c16:uniqueId val="{00000001-B969-415C-B0ED-24C8C4F74913}"/>
            </c:ext>
          </c:extLst>
        </c:ser>
        <c:ser>
          <c:idx val="2"/>
          <c:order val="2"/>
          <c:tx>
            <c:strRef>
              <c:f>Tabelle1!$H$29</c:f>
              <c:strCache>
                <c:ptCount val="1"/>
                <c:pt idx="0">
                  <c:v>Rohstoff 3</c:v>
                </c:pt>
              </c:strCache>
            </c:strRef>
          </c:tx>
          <c:spPr>
            <a:solidFill>
              <a:schemeClr val="accent3"/>
            </a:solidFill>
            <a:ln>
              <a:noFill/>
            </a:ln>
            <a:effectLst/>
            <a:sp3d/>
          </c:spPr>
          <c:invertIfNegative val="0"/>
          <c:val>
            <c:numRef>
              <c:f>Tabelle1!$I$29</c:f>
              <c:numCache>
                <c:formatCode>General</c:formatCode>
                <c:ptCount val="1"/>
                <c:pt idx="0">
                  <c:v>22</c:v>
                </c:pt>
              </c:numCache>
            </c:numRef>
          </c:val>
          <c:extLst>
            <c:ext xmlns:c16="http://schemas.microsoft.com/office/drawing/2014/chart" uri="{C3380CC4-5D6E-409C-BE32-E72D297353CC}">
              <c16:uniqueId val="{00000002-B969-415C-B0ED-24C8C4F74913}"/>
            </c:ext>
          </c:extLst>
        </c:ser>
        <c:ser>
          <c:idx val="3"/>
          <c:order val="3"/>
          <c:tx>
            <c:strRef>
              <c:f>Tabelle1!$H$30</c:f>
              <c:strCache>
                <c:ptCount val="1"/>
                <c:pt idx="0">
                  <c:v>Rohstoff 4</c:v>
                </c:pt>
              </c:strCache>
            </c:strRef>
          </c:tx>
          <c:spPr>
            <a:solidFill>
              <a:schemeClr val="accent4"/>
            </a:solidFill>
            <a:ln>
              <a:noFill/>
            </a:ln>
            <a:effectLst/>
            <a:sp3d/>
          </c:spPr>
          <c:invertIfNegative val="0"/>
          <c:val>
            <c:numRef>
              <c:f>Tabelle1!$I$30</c:f>
              <c:numCache>
                <c:formatCode>General</c:formatCode>
                <c:ptCount val="1"/>
                <c:pt idx="0">
                  <c:v>4</c:v>
                </c:pt>
              </c:numCache>
            </c:numRef>
          </c:val>
          <c:extLst>
            <c:ext xmlns:c16="http://schemas.microsoft.com/office/drawing/2014/chart" uri="{C3380CC4-5D6E-409C-BE32-E72D297353CC}">
              <c16:uniqueId val="{00000003-B969-415C-B0ED-24C8C4F74913}"/>
            </c:ext>
          </c:extLst>
        </c:ser>
        <c:ser>
          <c:idx val="4"/>
          <c:order val="4"/>
          <c:tx>
            <c:strRef>
              <c:f>Tabelle1!$H$31</c:f>
              <c:strCache>
                <c:ptCount val="1"/>
                <c:pt idx="0">
                  <c:v>Rohstoff 5</c:v>
                </c:pt>
              </c:strCache>
            </c:strRef>
          </c:tx>
          <c:spPr>
            <a:solidFill>
              <a:schemeClr val="accent5"/>
            </a:solidFill>
            <a:ln>
              <a:noFill/>
            </a:ln>
            <a:effectLst/>
            <a:sp3d/>
          </c:spPr>
          <c:invertIfNegative val="0"/>
          <c:val>
            <c:numRef>
              <c:f>Tabelle1!$I$31</c:f>
              <c:numCache>
                <c:formatCode>General</c:formatCode>
                <c:ptCount val="1"/>
                <c:pt idx="0">
                  <c:v>3</c:v>
                </c:pt>
              </c:numCache>
            </c:numRef>
          </c:val>
          <c:extLst>
            <c:ext xmlns:c16="http://schemas.microsoft.com/office/drawing/2014/chart" uri="{C3380CC4-5D6E-409C-BE32-E72D297353CC}">
              <c16:uniqueId val="{00000004-B969-415C-B0ED-24C8C4F74913}"/>
            </c:ext>
          </c:extLst>
        </c:ser>
        <c:ser>
          <c:idx val="5"/>
          <c:order val="5"/>
          <c:tx>
            <c:strRef>
              <c:f>Tabelle1!$H$32</c:f>
              <c:strCache>
                <c:ptCount val="1"/>
                <c:pt idx="0">
                  <c:v>Rest</c:v>
                </c:pt>
              </c:strCache>
            </c:strRef>
          </c:tx>
          <c:spPr>
            <a:solidFill>
              <a:srgbClr val="AA1E00"/>
            </a:solidFill>
            <a:ln>
              <a:noFill/>
            </a:ln>
            <a:effectLst/>
            <a:sp3d/>
          </c:spPr>
          <c:invertIfNegative val="0"/>
          <c:val>
            <c:numRef>
              <c:f>Tabelle1!$I$32</c:f>
              <c:numCache>
                <c:formatCode>General</c:formatCode>
                <c:ptCount val="1"/>
                <c:pt idx="0">
                  <c:v>4</c:v>
                </c:pt>
              </c:numCache>
            </c:numRef>
          </c:val>
          <c:extLst>
            <c:ext xmlns:c16="http://schemas.microsoft.com/office/drawing/2014/chart" uri="{C3380CC4-5D6E-409C-BE32-E72D297353CC}">
              <c16:uniqueId val="{00000005-B969-415C-B0ED-24C8C4F74913}"/>
            </c:ext>
          </c:extLst>
        </c:ser>
        <c:dLbls>
          <c:showLegendKey val="0"/>
          <c:showVal val="0"/>
          <c:showCatName val="0"/>
          <c:showSerName val="0"/>
          <c:showPercent val="0"/>
          <c:showBubbleSize val="0"/>
        </c:dLbls>
        <c:gapWidth val="150"/>
        <c:shape val="box"/>
        <c:axId val="620821304"/>
        <c:axId val="620825896"/>
        <c:axId val="0"/>
      </c:bar3DChart>
      <c:catAx>
        <c:axId val="620821304"/>
        <c:scaling>
          <c:orientation val="minMax"/>
        </c:scaling>
        <c:delete val="1"/>
        <c:axPos val="b"/>
        <c:numFmt formatCode="General" sourceLinked="1"/>
        <c:majorTickMark val="none"/>
        <c:minorTickMark val="none"/>
        <c:tickLblPos val="nextTo"/>
        <c:crossAx val="620825896"/>
        <c:crosses val="autoZero"/>
        <c:auto val="1"/>
        <c:lblAlgn val="ctr"/>
        <c:lblOffset val="100"/>
        <c:noMultiLvlLbl val="0"/>
      </c:catAx>
      <c:valAx>
        <c:axId val="620825896"/>
        <c:scaling>
          <c:orientation val="minMax"/>
        </c:scaling>
        <c:delete val="1"/>
        <c:axPos val="l"/>
        <c:numFmt formatCode="General" sourceLinked="1"/>
        <c:majorTickMark val="none"/>
        <c:minorTickMark val="none"/>
        <c:tickLblPos val="nextTo"/>
        <c:crossAx val="620821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dirty="0">
                <a:solidFill>
                  <a:schemeClr val="tx1"/>
                </a:solidFill>
              </a:rPr>
              <a:t>Rohstoffe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1813659238431694E-2"/>
          <c:y val="0.12932950634120077"/>
          <c:w val="0.88501243709431288"/>
          <c:h val="0.82757866026811377"/>
        </c:manualLayout>
      </c:layout>
      <c:bar3DChart>
        <c:barDir val="col"/>
        <c:grouping val="stacked"/>
        <c:varyColors val="0"/>
        <c:ser>
          <c:idx val="0"/>
          <c:order val="0"/>
          <c:tx>
            <c:strRef>
              <c:f>Tabelle1!$H$27</c:f>
              <c:strCache>
                <c:ptCount val="1"/>
                <c:pt idx="0">
                  <c:v>Rohstoff 1</c:v>
                </c:pt>
              </c:strCache>
            </c:strRef>
          </c:tx>
          <c:spPr>
            <a:solidFill>
              <a:schemeClr val="accent1"/>
            </a:solidFill>
            <a:ln>
              <a:noFill/>
            </a:ln>
            <a:effectLst/>
            <a:sp3d/>
          </c:spPr>
          <c:invertIfNegative val="0"/>
          <c:val>
            <c:numRef>
              <c:f>Tabelle1!$I$27</c:f>
              <c:numCache>
                <c:formatCode>General</c:formatCode>
                <c:ptCount val="1"/>
                <c:pt idx="0">
                  <c:v>39</c:v>
                </c:pt>
              </c:numCache>
            </c:numRef>
          </c:val>
          <c:extLst>
            <c:ext xmlns:c16="http://schemas.microsoft.com/office/drawing/2014/chart" uri="{C3380CC4-5D6E-409C-BE32-E72D297353CC}">
              <c16:uniqueId val="{00000000-E332-45A7-A468-B06C4AB4D269}"/>
            </c:ext>
          </c:extLst>
        </c:ser>
        <c:ser>
          <c:idx val="1"/>
          <c:order val="1"/>
          <c:tx>
            <c:strRef>
              <c:f>Tabelle1!$H$28</c:f>
              <c:strCache>
                <c:ptCount val="1"/>
                <c:pt idx="0">
                  <c:v>Rohstoff 2</c:v>
                </c:pt>
              </c:strCache>
            </c:strRef>
          </c:tx>
          <c:spPr>
            <a:solidFill>
              <a:schemeClr val="accent2"/>
            </a:solidFill>
            <a:ln>
              <a:noFill/>
            </a:ln>
            <a:effectLst/>
            <a:sp3d/>
          </c:spPr>
          <c:invertIfNegative val="0"/>
          <c:val>
            <c:numRef>
              <c:f>Tabelle1!$I$28</c:f>
              <c:numCache>
                <c:formatCode>General</c:formatCode>
                <c:ptCount val="1"/>
                <c:pt idx="0">
                  <c:v>28</c:v>
                </c:pt>
              </c:numCache>
            </c:numRef>
          </c:val>
          <c:extLst>
            <c:ext xmlns:c16="http://schemas.microsoft.com/office/drawing/2014/chart" uri="{C3380CC4-5D6E-409C-BE32-E72D297353CC}">
              <c16:uniqueId val="{00000001-E332-45A7-A468-B06C4AB4D269}"/>
            </c:ext>
          </c:extLst>
        </c:ser>
        <c:ser>
          <c:idx val="2"/>
          <c:order val="2"/>
          <c:tx>
            <c:strRef>
              <c:f>Tabelle1!$H$29</c:f>
              <c:strCache>
                <c:ptCount val="1"/>
                <c:pt idx="0">
                  <c:v>Rohstoff 3</c:v>
                </c:pt>
              </c:strCache>
            </c:strRef>
          </c:tx>
          <c:spPr>
            <a:solidFill>
              <a:schemeClr val="accent3"/>
            </a:solidFill>
            <a:ln>
              <a:noFill/>
            </a:ln>
            <a:effectLst/>
            <a:sp3d/>
          </c:spPr>
          <c:invertIfNegative val="0"/>
          <c:val>
            <c:numRef>
              <c:f>Tabelle1!$I$29</c:f>
              <c:numCache>
                <c:formatCode>General</c:formatCode>
                <c:ptCount val="1"/>
                <c:pt idx="0">
                  <c:v>22</c:v>
                </c:pt>
              </c:numCache>
            </c:numRef>
          </c:val>
          <c:extLst>
            <c:ext xmlns:c16="http://schemas.microsoft.com/office/drawing/2014/chart" uri="{C3380CC4-5D6E-409C-BE32-E72D297353CC}">
              <c16:uniqueId val="{00000002-E332-45A7-A468-B06C4AB4D269}"/>
            </c:ext>
          </c:extLst>
        </c:ser>
        <c:ser>
          <c:idx val="3"/>
          <c:order val="3"/>
          <c:tx>
            <c:strRef>
              <c:f>Tabelle1!$H$30</c:f>
              <c:strCache>
                <c:ptCount val="1"/>
                <c:pt idx="0">
                  <c:v>Rohstoff 4</c:v>
                </c:pt>
              </c:strCache>
            </c:strRef>
          </c:tx>
          <c:spPr>
            <a:solidFill>
              <a:schemeClr val="accent4"/>
            </a:solidFill>
            <a:ln>
              <a:noFill/>
            </a:ln>
            <a:effectLst/>
            <a:sp3d/>
          </c:spPr>
          <c:invertIfNegative val="0"/>
          <c:val>
            <c:numRef>
              <c:f>Tabelle1!$I$30</c:f>
              <c:numCache>
                <c:formatCode>General</c:formatCode>
                <c:ptCount val="1"/>
                <c:pt idx="0">
                  <c:v>4</c:v>
                </c:pt>
              </c:numCache>
            </c:numRef>
          </c:val>
          <c:extLst>
            <c:ext xmlns:c16="http://schemas.microsoft.com/office/drawing/2014/chart" uri="{C3380CC4-5D6E-409C-BE32-E72D297353CC}">
              <c16:uniqueId val="{00000003-E332-45A7-A468-B06C4AB4D269}"/>
            </c:ext>
          </c:extLst>
        </c:ser>
        <c:ser>
          <c:idx val="4"/>
          <c:order val="4"/>
          <c:tx>
            <c:strRef>
              <c:f>Tabelle1!$H$31</c:f>
              <c:strCache>
                <c:ptCount val="1"/>
                <c:pt idx="0">
                  <c:v>Rohstoff 5</c:v>
                </c:pt>
              </c:strCache>
            </c:strRef>
          </c:tx>
          <c:spPr>
            <a:solidFill>
              <a:schemeClr val="accent5"/>
            </a:solidFill>
            <a:ln>
              <a:noFill/>
            </a:ln>
            <a:effectLst/>
            <a:sp3d/>
          </c:spPr>
          <c:invertIfNegative val="0"/>
          <c:val>
            <c:numRef>
              <c:f>Tabelle1!$I$31</c:f>
              <c:numCache>
                <c:formatCode>General</c:formatCode>
                <c:ptCount val="1"/>
                <c:pt idx="0">
                  <c:v>3</c:v>
                </c:pt>
              </c:numCache>
            </c:numRef>
          </c:val>
          <c:extLst>
            <c:ext xmlns:c16="http://schemas.microsoft.com/office/drawing/2014/chart" uri="{C3380CC4-5D6E-409C-BE32-E72D297353CC}">
              <c16:uniqueId val="{00000004-E332-45A7-A468-B06C4AB4D269}"/>
            </c:ext>
          </c:extLst>
        </c:ser>
        <c:ser>
          <c:idx val="5"/>
          <c:order val="5"/>
          <c:tx>
            <c:strRef>
              <c:f>Tabelle1!$H$32</c:f>
              <c:strCache>
                <c:ptCount val="1"/>
                <c:pt idx="0">
                  <c:v>Rest</c:v>
                </c:pt>
              </c:strCache>
            </c:strRef>
          </c:tx>
          <c:spPr>
            <a:solidFill>
              <a:srgbClr val="AA1E00"/>
            </a:solidFill>
            <a:ln>
              <a:noFill/>
            </a:ln>
            <a:effectLst/>
            <a:sp3d/>
          </c:spPr>
          <c:invertIfNegative val="0"/>
          <c:val>
            <c:numRef>
              <c:f>Tabelle1!$I$32</c:f>
              <c:numCache>
                <c:formatCode>General</c:formatCode>
                <c:ptCount val="1"/>
                <c:pt idx="0">
                  <c:v>4</c:v>
                </c:pt>
              </c:numCache>
            </c:numRef>
          </c:val>
          <c:extLst>
            <c:ext xmlns:c16="http://schemas.microsoft.com/office/drawing/2014/chart" uri="{C3380CC4-5D6E-409C-BE32-E72D297353CC}">
              <c16:uniqueId val="{00000005-E332-45A7-A468-B06C4AB4D269}"/>
            </c:ext>
          </c:extLst>
        </c:ser>
        <c:dLbls>
          <c:showLegendKey val="0"/>
          <c:showVal val="0"/>
          <c:showCatName val="0"/>
          <c:showSerName val="0"/>
          <c:showPercent val="0"/>
          <c:showBubbleSize val="0"/>
        </c:dLbls>
        <c:gapWidth val="150"/>
        <c:shape val="box"/>
        <c:axId val="620821304"/>
        <c:axId val="620825896"/>
        <c:axId val="0"/>
      </c:bar3DChart>
      <c:catAx>
        <c:axId val="620821304"/>
        <c:scaling>
          <c:orientation val="minMax"/>
        </c:scaling>
        <c:delete val="1"/>
        <c:axPos val="b"/>
        <c:numFmt formatCode="General" sourceLinked="1"/>
        <c:majorTickMark val="none"/>
        <c:minorTickMark val="none"/>
        <c:tickLblPos val="nextTo"/>
        <c:crossAx val="620825896"/>
        <c:crosses val="autoZero"/>
        <c:auto val="1"/>
        <c:lblAlgn val="ctr"/>
        <c:lblOffset val="100"/>
        <c:noMultiLvlLbl val="0"/>
      </c:catAx>
      <c:valAx>
        <c:axId val="620825896"/>
        <c:scaling>
          <c:orientation val="minMax"/>
        </c:scaling>
        <c:delete val="1"/>
        <c:axPos val="l"/>
        <c:numFmt formatCode="General" sourceLinked="1"/>
        <c:majorTickMark val="none"/>
        <c:minorTickMark val="none"/>
        <c:tickLblPos val="nextTo"/>
        <c:crossAx val="620821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67651791972399"/>
          <c:y val="2.7774521679104947E-3"/>
          <c:w val="0.64858039907757536"/>
          <c:h val="0.74086483427904914"/>
        </c:manualLayout>
      </c:layout>
      <c:pieChart>
        <c:varyColors val="1"/>
        <c:ser>
          <c:idx val="0"/>
          <c:order val="0"/>
          <c:tx>
            <c:strRef>
              <c:f>Tabelle1!$B$1</c:f>
              <c:strCache>
                <c:ptCount val="1"/>
                <c:pt idx="0">
                  <c:v>Verkauf</c:v>
                </c:pt>
              </c:strCache>
            </c:strRef>
          </c:tx>
          <c:dPt>
            <c:idx val="0"/>
            <c:bubble3D val="0"/>
            <c:spPr>
              <a:solidFill>
                <a:schemeClr val="accent1"/>
              </a:solidFill>
              <a:ln>
                <a:noFill/>
              </a:ln>
              <a:effectLst/>
            </c:spPr>
            <c:extLst>
              <c:ext xmlns:c16="http://schemas.microsoft.com/office/drawing/2014/chart" uri="{C3380CC4-5D6E-409C-BE32-E72D297353CC}">
                <c16:uniqueId val="{00000001-4195-41A2-B44E-717ED1BD8BB4}"/>
              </c:ext>
            </c:extLst>
          </c:dPt>
          <c:dPt>
            <c:idx val="1"/>
            <c:bubble3D val="0"/>
            <c:spPr>
              <a:solidFill>
                <a:schemeClr val="accent2"/>
              </a:solidFill>
              <a:ln>
                <a:noFill/>
              </a:ln>
              <a:effectLst/>
            </c:spPr>
            <c:extLst>
              <c:ext xmlns:c16="http://schemas.microsoft.com/office/drawing/2014/chart" uri="{C3380CC4-5D6E-409C-BE32-E72D297353CC}">
                <c16:uniqueId val="{00000003-4195-41A2-B44E-717ED1BD8BB4}"/>
              </c:ext>
            </c:extLst>
          </c:dPt>
          <c:dPt>
            <c:idx val="2"/>
            <c:bubble3D val="0"/>
            <c:spPr>
              <a:solidFill>
                <a:schemeClr val="accent3"/>
              </a:solidFill>
              <a:ln>
                <a:noFill/>
              </a:ln>
              <a:effectLst/>
            </c:spPr>
            <c:extLst>
              <c:ext xmlns:c16="http://schemas.microsoft.com/office/drawing/2014/chart" uri="{C3380CC4-5D6E-409C-BE32-E72D297353CC}">
                <c16:uniqueId val="{00000005-4195-41A2-B44E-717ED1BD8BB4}"/>
              </c:ext>
            </c:extLst>
          </c:dPt>
          <c:dPt>
            <c:idx val="3"/>
            <c:bubble3D val="0"/>
            <c:spPr>
              <a:solidFill>
                <a:schemeClr val="accent4"/>
              </a:solidFill>
              <a:ln>
                <a:noFill/>
              </a:ln>
              <a:effectLst/>
            </c:spPr>
            <c:extLst>
              <c:ext xmlns:c16="http://schemas.microsoft.com/office/drawing/2014/chart" uri="{C3380CC4-5D6E-409C-BE32-E72D297353CC}">
                <c16:uniqueId val="{00000007-4195-41A2-B44E-717ED1BD8BB4}"/>
              </c:ext>
            </c:extLst>
          </c:dPt>
          <c:dPt>
            <c:idx val="4"/>
            <c:bubble3D val="0"/>
            <c:spPr>
              <a:solidFill>
                <a:schemeClr val="accent5"/>
              </a:solidFill>
              <a:ln>
                <a:noFill/>
              </a:ln>
              <a:effectLst/>
            </c:spPr>
            <c:extLst>
              <c:ext xmlns:c16="http://schemas.microsoft.com/office/drawing/2014/chart" uri="{C3380CC4-5D6E-409C-BE32-E72D297353CC}">
                <c16:uniqueId val="{00000009-4195-41A2-B44E-717ED1BD8BB4}"/>
              </c:ext>
            </c:extLst>
          </c:dPt>
          <c:dPt>
            <c:idx val="5"/>
            <c:bubble3D val="0"/>
            <c:spPr>
              <a:solidFill>
                <a:schemeClr val="accent6"/>
              </a:solidFill>
              <a:ln>
                <a:noFill/>
              </a:ln>
              <a:effectLst/>
            </c:spPr>
            <c:extLst>
              <c:ext xmlns:c16="http://schemas.microsoft.com/office/drawing/2014/chart" uri="{C3380CC4-5D6E-409C-BE32-E72D297353CC}">
                <c16:uniqueId val="{0000000B-4195-41A2-B44E-717ED1BD8BB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Tabelle1!$A$2:$A$5</c:f>
              <c:strCache>
                <c:ptCount val="4"/>
                <c:pt idx="0">
                  <c:v>Rohstoff</c:v>
                </c:pt>
                <c:pt idx="1">
                  <c:v>Logistik</c:v>
                </c:pt>
                <c:pt idx="2">
                  <c:v>Verpackung</c:v>
                </c:pt>
                <c:pt idx="3">
                  <c:v>Gemeinemissionen</c:v>
                </c:pt>
              </c:strCache>
            </c:strRef>
          </c:cat>
          <c:val>
            <c:numRef>
              <c:f>Tabelle1!$B$2:$B$5</c:f>
              <c:numCache>
                <c:formatCode>General</c:formatCode>
                <c:ptCount val="4"/>
                <c:pt idx="0">
                  <c:v>0.34</c:v>
                </c:pt>
                <c:pt idx="1">
                  <c:v>0.13</c:v>
                </c:pt>
                <c:pt idx="2">
                  <c:v>0.39</c:v>
                </c:pt>
                <c:pt idx="3">
                  <c:v>0.14000000000000001</c:v>
                </c:pt>
              </c:numCache>
            </c:numRef>
          </c:val>
          <c:extLst>
            <c:ext xmlns:c16="http://schemas.microsoft.com/office/drawing/2014/chart" uri="{C3380CC4-5D6E-409C-BE32-E72D297353CC}">
              <c16:uniqueId val="{0000000C-4195-41A2-B44E-717ED1BD8BB4}"/>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9.6692364998905433E-2"/>
          <c:y val="0.80428157413792267"/>
          <c:w val="0.75058012160747223"/>
          <c:h val="0.14978758492986205"/>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w="9525" cap="flat" cmpd="sng" algn="ctr">
      <a:noFill/>
      <a:prstDash val="solid"/>
    </a:ln>
    <a:effectLst/>
  </c:spPr>
  <c:txPr>
    <a:bodyPr/>
    <a:lstStyle/>
    <a:p>
      <a:pPr>
        <a:defRPr sz="1800"/>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67651791972399"/>
          <c:y val="2.7774521679104947E-3"/>
          <c:w val="0.64858039907757536"/>
          <c:h val="0.74086483427904914"/>
        </c:manualLayout>
      </c:layout>
      <c:pieChart>
        <c:varyColors val="1"/>
        <c:ser>
          <c:idx val="0"/>
          <c:order val="0"/>
          <c:tx>
            <c:strRef>
              <c:f>Tabelle1!$B$1</c:f>
              <c:strCache>
                <c:ptCount val="1"/>
                <c:pt idx="0">
                  <c:v>Verkauf</c:v>
                </c:pt>
              </c:strCache>
            </c:strRef>
          </c:tx>
          <c:explosion val="1"/>
          <c:dPt>
            <c:idx val="0"/>
            <c:bubble3D val="0"/>
            <c:spPr>
              <a:solidFill>
                <a:schemeClr val="accent1"/>
              </a:solidFill>
              <a:ln>
                <a:noFill/>
              </a:ln>
              <a:effectLst/>
            </c:spPr>
            <c:extLst>
              <c:ext xmlns:c16="http://schemas.microsoft.com/office/drawing/2014/chart" uri="{C3380CC4-5D6E-409C-BE32-E72D297353CC}">
                <c16:uniqueId val="{00000001-411B-4414-B194-E34B3363C4E6}"/>
              </c:ext>
            </c:extLst>
          </c:dPt>
          <c:dPt>
            <c:idx val="1"/>
            <c:bubble3D val="0"/>
            <c:spPr>
              <a:solidFill>
                <a:schemeClr val="accent2"/>
              </a:solidFill>
              <a:ln>
                <a:noFill/>
              </a:ln>
              <a:effectLst/>
            </c:spPr>
            <c:extLst>
              <c:ext xmlns:c16="http://schemas.microsoft.com/office/drawing/2014/chart" uri="{C3380CC4-5D6E-409C-BE32-E72D297353CC}">
                <c16:uniqueId val="{00000003-411B-4414-B194-E34B3363C4E6}"/>
              </c:ext>
            </c:extLst>
          </c:dPt>
          <c:dPt>
            <c:idx val="2"/>
            <c:bubble3D val="0"/>
            <c:spPr>
              <a:solidFill>
                <a:schemeClr val="accent3"/>
              </a:solidFill>
              <a:ln>
                <a:noFill/>
              </a:ln>
              <a:effectLst/>
            </c:spPr>
            <c:extLst>
              <c:ext xmlns:c16="http://schemas.microsoft.com/office/drawing/2014/chart" uri="{C3380CC4-5D6E-409C-BE32-E72D297353CC}">
                <c16:uniqueId val="{00000005-411B-4414-B194-E34B3363C4E6}"/>
              </c:ext>
            </c:extLst>
          </c:dPt>
          <c:dPt>
            <c:idx val="3"/>
            <c:bubble3D val="0"/>
            <c:spPr>
              <a:solidFill>
                <a:schemeClr val="accent4"/>
              </a:solidFill>
              <a:ln>
                <a:noFill/>
              </a:ln>
              <a:effectLst/>
            </c:spPr>
            <c:extLst>
              <c:ext xmlns:c16="http://schemas.microsoft.com/office/drawing/2014/chart" uri="{C3380CC4-5D6E-409C-BE32-E72D297353CC}">
                <c16:uniqueId val="{00000007-411B-4414-B194-E34B3363C4E6}"/>
              </c:ext>
            </c:extLst>
          </c:dPt>
          <c:dPt>
            <c:idx val="4"/>
            <c:bubble3D val="0"/>
            <c:spPr>
              <a:solidFill>
                <a:schemeClr val="accent5"/>
              </a:solidFill>
              <a:ln>
                <a:noFill/>
              </a:ln>
              <a:effectLst/>
            </c:spPr>
            <c:extLst>
              <c:ext xmlns:c16="http://schemas.microsoft.com/office/drawing/2014/chart" uri="{C3380CC4-5D6E-409C-BE32-E72D297353CC}">
                <c16:uniqueId val="{00000009-411B-4414-B194-E34B3363C4E6}"/>
              </c:ext>
            </c:extLst>
          </c:dPt>
          <c:dPt>
            <c:idx val="5"/>
            <c:bubble3D val="0"/>
            <c:spPr>
              <a:solidFill>
                <a:schemeClr val="accent6"/>
              </a:solidFill>
              <a:ln>
                <a:noFill/>
              </a:ln>
              <a:effectLst/>
            </c:spPr>
            <c:extLst>
              <c:ext xmlns:c16="http://schemas.microsoft.com/office/drawing/2014/chart" uri="{C3380CC4-5D6E-409C-BE32-E72D297353CC}">
                <c16:uniqueId val="{0000000B-411B-4414-B194-E34B3363C4E6}"/>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Tabelle1!$A$2:$A$5</c:f>
              <c:strCache>
                <c:ptCount val="4"/>
                <c:pt idx="0">
                  <c:v>Rohstoff</c:v>
                </c:pt>
                <c:pt idx="1">
                  <c:v>Logistik</c:v>
                </c:pt>
                <c:pt idx="2">
                  <c:v>Verpackung</c:v>
                </c:pt>
                <c:pt idx="3">
                  <c:v>Gemeinemissionen</c:v>
                </c:pt>
              </c:strCache>
            </c:strRef>
          </c:cat>
          <c:val>
            <c:numRef>
              <c:f>Tabelle1!$B$2:$B$5</c:f>
              <c:numCache>
                <c:formatCode>General</c:formatCode>
                <c:ptCount val="4"/>
                <c:pt idx="0">
                  <c:v>0.49</c:v>
                </c:pt>
                <c:pt idx="1">
                  <c:v>0.03</c:v>
                </c:pt>
                <c:pt idx="2">
                  <c:v>0.27</c:v>
                </c:pt>
                <c:pt idx="3">
                  <c:v>0.21</c:v>
                </c:pt>
              </c:numCache>
            </c:numRef>
          </c:val>
          <c:extLst>
            <c:ext xmlns:c16="http://schemas.microsoft.com/office/drawing/2014/chart" uri="{C3380CC4-5D6E-409C-BE32-E72D297353CC}">
              <c16:uniqueId val="{0000000C-411B-4414-B194-E34B3363C4E6}"/>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83522080334718918"/>
          <c:w val="0.99606745180268552"/>
          <c:h val="0.16477919665281085"/>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w="9525" cap="flat" cmpd="sng" algn="ctr">
      <a:noFill/>
      <a:prstDash val="solid"/>
    </a:ln>
    <a:effectLst/>
  </c:spPr>
  <c:txPr>
    <a:bodyPr/>
    <a:lstStyle/>
    <a:p>
      <a:pPr>
        <a:defRPr sz="1800"/>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C6BB4D-B694-4DDC-940C-15D7EA4EBD6C}" type="datetimeFigureOut">
              <a:rPr lang="de-DE" smtClean="0"/>
              <a:t>21.09.2020</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4E76D0-8AE8-43D5-ABCA-23978171D1D2}" type="slidenum">
              <a:rPr lang="de-DE" smtClean="0"/>
              <a:t>‹Nr.›</a:t>
            </a:fld>
            <a:endParaRPr lang="de-DE"/>
          </a:p>
        </p:txBody>
      </p:sp>
    </p:spTree>
    <p:extLst>
      <p:ext uri="{BB962C8B-B14F-4D97-AF65-F5344CB8AC3E}">
        <p14:creationId xmlns:p14="http://schemas.microsoft.com/office/powerpoint/2010/main" val="2879971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C4E76D0-8AE8-43D5-ABCA-23978171D1D2}" type="slidenum">
              <a:rPr lang="de-DE" smtClean="0"/>
              <a:t>1</a:t>
            </a:fld>
            <a:endParaRPr lang="de-DE" dirty="0"/>
          </a:p>
        </p:txBody>
      </p:sp>
    </p:spTree>
    <p:extLst>
      <p:ext uri="{BB962C8B-B14F-4D97-AF65-F5344CB8AC3E}">
        <p14:creationId xmlns:p14="http://schemas.microsoft.com/office/powerpoint/2010/main" val="314951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Keine Vorstellung der Wagner AP</a:t>
            </a:r>
            <a:endParaRPr lang="en-GB" dirty="0"/>
          </a:p>
        </p:txBody>
      </p:sp>
      <p:sp>
        <p:nvSpPr>
          <p:cNvPr id="4" name="Slide Number Placeholder 3"/>
          <p:cNvSpPr>
            <a:spLocks noGrp="1"/>
          </p:cNvSpPr>
          <p:nvPr>
            <p:ph type="sldNum" sz="quarter" idx="5"/>
          </p:nvPr>
        </p:nvSpPr>
        <p:spPr/>
        <p:txBody>
          <a:bodyPr/>
          <a:lstStyle/>
          <a:p>
            <a:fld id="{0C4E76D0-8AE8-43D5-ABCA-23978171D1D2}" type="slidenum">
              <a:rPr lang="de-DE" smtClean="0"/>
              <a:t>2</a:t>
            </a:fld>
            <a:endParaRPr lang="de-DE"/>
          </a:p>
        </p:txBody>
      </p:sp>
    </p:spTree>
    <p:extLst>
      <p:ext uri="{BB962C8B-B14F-4D97-AF65-F5344CB8AC3E}">
        <p14:creationId xmlns:p14="http://schemas.microsoft.com/office/powerpoint/2010/main" val="65909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4E76D0-8AE8-43D5-ABCA-23978171D1D2}" type="slidenum">
              <a:rPr lang="de-DE" smtClean="0"/>
              <a:t>3</a:t>
            </a:fld>
            <a:endParaRPr lang="de-DE"/>
          </a:p>
        </p:txBody>
      </p:sp>
    </p:spTree>
    <p:extLst>
      <p:ext uri="{BB962C8B-B14F-4D97-AF65-F5344CB8AC3E}">
        <p14:creationId xmlns:p14="http://schemas.microsoft.com/office/powerpoint/2010/main" val="659095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mandatory</a:t>
            </a:r>
            <a:endParaRPr lang="de-DE" dirty="0"/>
          </a:p>
          <a:p>
            <a:endParaRPr lang="de-DE" dirty="0"/>
          </a:p>
        </p:txBody>
      </p:sp>
      <p:sp>
        <p:nvSpPr>
          <p:cNvPr id="4" name="Foliennummernplatzhalter 3"/>
          <p:cNvSpPr>
            <a:spLocks noGrp="1"/>
          </p:cNvSpPr>
          <p:nvPr>
            <p:ph type="sldNum" sz="quarter" idx="10"/>
          </p:nvPr>
        </p:nvSpPr>
        <p:spPr/>
        <p:txBody>
          <a:bodyPr/>
          <a:lstStyle/>
          <a:p>
            <a:fld id="{0C4E76D0-8AE8-43D5-ABCA-23978171D1D2}" type="slidenum">
              <a:rPr lang="de-DE" smtClean="0"/>
              <a:t>4</a:t>
            </a:fld>
            <a:endParaRPr lang="de-DE"/>
          </a:p>
        </p:txBody>
      </p:sp>
    </p:spTree>
    <p:extLst>
      <p:ext uri="{BB962C8B-B14F-4D97-AF65-F5344CB8AC3E}">
        <p14:creationId xmlns:p14="http://schemas.microsoft.com/office/powerpoint/2010/main" val="394560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C4E76D0-8AE8-43D5-ABCA-23978171D1D2}" type="slidenum">
              <a:rPr lang="de-DE" smtClean="0"/>
              <a:t>6</a:t>
            </a:fld>
            <a:endParaRPr lang="de-DE"/>
          </a:p>
        </p:txBody>
      </p:sp>
    </p:spTree>
    <p:extLst>
      <p:ext uri="{BB962C8B-B14F-4D97-AF65-F5344CB8AC3E}">
        <p14:creationId xmlns:p14="http://schemas.microsoft.com/office/powerpoint/2010/main" val="120316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mandatory</a:t>
            </a:r>
            <a:endParaRPr lang="de-DE" dirty="0"/>
          </a:p>
          <a:p>
            <a:endParaRPr lang="de-DE" dirty="0"/>
          </a:p>
          <a:p>
            <a:endParaRPr lang="de-DE" dirty="0"/>
          </a:p>
          <a:p>
            <a:r>
              <a:rPr lang="de-DE" dirty="0"/>
              <a:t>Klimaschutz ist ein fortlaufender Prozess der sich in den unternehmerischen Prozessen fest verankern muss. Ausgangspunkt hierfür ist zunächst die CO2 Bilanz (CCF und/oder PCF) bei der Transparenz und somit Messbarkeit und Steuerungsmöglichkeit entsteht. In einem nächsten Schritt sollte eine ganzheitliche Klimaschutzstrategie mit operativen Reduktionsziele über die Jahre festgelegt werden. Diese wird in einem dritten Schritt in die wesentlichen Maßnahmen der Vermeidung, Reduktion und Kompensation übersetzt. Ein Ergebnis der Umsetzung ist die Klimaneutralität und Reduktionserfolge, die schließlich transparent und glaubwürdig über das ClimatePartner Label kommuniziert werden.</a:t>
            </a:r>
          </a:p>
          <a:p>
            <a:endParaRPr lang="de-DE" dirty="0"/>
          </a:p>
          <a:p>
            <a:r>
              <a:rPr lang="de-DE" dirty="0"/>
              <a:t>Im Folgejahr wiederholt sich dieser Prozess, beginnend mit der Aktualisierung der CO2 Bilanz. Hieraus lassen sich Erkenntnisse gewinnen, ob die definierte Strategie und die gewählten Maßnahmen die gewünschten Erfolge erzielt haben, oder ob es einer Korrektur bedarf.</a:t>
            </a:r>
          </a:p>
        </p:txBody>
      </p:sp>
      <p:sp>
        <p:nvSpPr>
          <p:cNvPr id="4" name="Foliennummernplatzhalter 3"/>
          <p:cNvSpPr>
            <a:spLocks noGrp="1"/>
          </p:cNvSpPr>
          <p:nvPr>
            <p:ph type="sldNum" sz="quarter" idx="10"/>
          </p:nvPr>
        </p:nvSpPr>
        <p:spPr/>
        <p:txBody>
          <a:bodyPr/>
          <a:lstStyle/>
          <a:p>
            <a:fld id="{0C4E76D0-8AE8-43D5-ABCA-23978171D1D2}" type="slidenum">
              <a:rPr lang="de-DE" smtClean="0"/>
              <a:t>7</a:t>
            </a:fld>
            <a:endParaRPr lang="de-DE"/>
          </a:p>
        </p:txBody>
      </p:sp>
    </p:spTree>
    <p:extLst>
      <p:ext uri="{BB962C8B-B14F-4D97-AF65-F5344CB8AC3E}">
        <p14:creationId xmlns:p14="http://schemas.microsoft.com/office/powerpoint/2010/main" val="407932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0C4E76D0-8AE8-43D5-ABCA-23978171D1D2}" type="slidenum">
              <a:rPr lang="de-DE" smtClean="0"/>
              <a:t>8</a:t>
            </a:fld>
            <a:endParaRPr lang="de-DE"/>
          </a:p>
        </p:txBody>
      </p:sp>
    </p:spTree>
    <p:extLst>
      <p:ext uri="{BB962C8B-B14F-4D97-AF65-F5344CB8AC3E}">
        <p14:creationId xmlns:p14="http://schemas.microsoft.com/office/powerpoint/2010/main" val="1237577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C4E76D0-8AE8-43D5-ABCA-23978171D1D2}" type="slidenum">
              <a:rPr lang="de-DE" smtClean="0"/>
              <a:t>12</a:t>
            </a:fld>
            <a:endParaRPr lang="de-DE"/>
          </a:p>
        </p:txBody>
      </p:sp>
    </p:spTree>
    <p:extLst>
      <p:ext uri="{BB962C8B-B14F-4D97-AF65-F5344CB8AC3E}">
        <p14:creationId xmlns:p14="http://schemas.microsoft.com/office/powerpoint/2010/main" val="1850713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jp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2395486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44"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5" name="Grafik 14"/>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1152525"/>
            <a:ext cx="9144000" cy="3990975"/>
          </a:xfrm>
          <a:prstGeom prst="rect">
            <a:avLst/>
          </a:prstGeom>
        </p:spPr>
      </p:pic>
      <p:sp>
        <p:nvSpPr>
          <p:cNvPr id="12" name="Parallelogramm 11"/>
          <p:cNvSpPr/>
          <p:nvPr userDrawn="1"/>
        </p:nvSpPr>
        <p:spPr>
          <a:xfrm>
            <a:off x="-1044575" y="1155700"/>
            <a:ext cx="7618246" cy="2462400"/>
          </a:xfrm>
          <a:prstGeom prst="parallelogram">
            <a:avLst>
              <a:gd name="adj" fmla="val 42457"/>
            </a:avLst>
          </a:prstGeom>
          <a:solidFill>
            <a:schemeClr val="accent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400" dirty="0"/>
          </a:p>
        </p:txBody>
      </p:sp>
      <p:sp>
        <p:nvSpPr>
          <p:cNvPr id="2" name="Titel 1"/>
          <p:cNvSpPr>
            <a:spLocks noGrp="1"/>
          </p:cNvSpPr>
          <p:nvPr>
            <p:ph type="ctrTitle" hasCustomPrompt="1"/>
          </p:nvPr>
        </p:nvSpPr>
        <p:spPr>
          <a:xfrm>
            <a:off x="359999" y="1465630"/>
            <a:ext cx="5821725" cy="615553"/>
          </a:xfrm>
          <a:prstGeom prst="rect">
            <a:avLst/>
          </a:prstGeom>
          <a:noFill/>
        </p:spPr>
        <p:txBody>
          <a:bodyPr anchor="t" anchorCtr="0"/>
          <a:lstStyle>
            <a:lvl1pPr>
              <a:defRPr b="1" baseline="0">
                <a:solidFill>
                  <a:schemeClr val="bg1"/>
                </a:solidFill>
              </a:defRPr>
            </a:lvl1pPr>
          </a:lstStyle>
          <a:p>
            <a:r>
              <a:rPr lang="de-DE" dirty="0"/>
              <a:t>Titel </a:t>
            </a:r>
            <a:r>
              <a:rPr lang="de-DE" dirty="0" err="1"/>
              <a:t>derKlim</a:t>
            </a:r>
            <a:r>
              <a:rPr lang="de-DE" dirty="0"/>
              <a:t> Präsentation Verdana 20 </a:t>
            </a:r>
            <a:r>
              <a:rPr lang="de-DE" dirty="0" err="1"/>
              <a:t>pt</a:t>
            </a:r>
            <a:r>
              <a:rPr lang="de-DE" dirty="0"/>
              <a:t> </a:t>
            </a:r>
            <a:r>
              <a:rPr lang="de-DE" dirty="0" err="1"/>
              <a:t>bold</a:t>
            </a:r>
            <a:endParaRPr lang="de-DE" dirty="0"/>
          </a:p>
        </p:txBody>
      </p:sp>
      <p:sp>
        <p:nvSpPr>
          <p:cNvPr id="3" name="Untertitel 2"/>
          <p:cNvSpPr>
            <a:spLocks noGrp="1"/>
          </p:cNvSpPr>
          <p:nvPr>
            <p:ph type="subTitle" idx="1" hasCustomPrompt="1"/>
          </p:nvPr>
        </p:nvSpPr>
        <p:spPr>
          <a:xfrm>
            <a:off x="359999" y="2081183"/>
            <a:ext cx="5555025" cy="615553"/>
          </a:xfrm>
        </p:spPr>
        <p:txBody>
          <a:bodyPr/>
          <a:lstStyle>
            <a:lvl1pPr marL="0" indent="0" algn="l">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Untertitel der Präsentation </a:t>
            </a:r>
            <a:r>
              <a:rPr lang="de-DE" dirty="0" err="1"/>
              <a:t>Verdana</a:t>
            </a:r>
            <a:r>
              <a:rPr lang="de-DE" dirty="0"/>
              <a:t> 20 </a:t>
            </a:r>
            <a:r>
              <a:rPr lang="de-DE" dirty="0" err="1"/>
              <a:t>pt</a:t>
            </a:r>
            <a:r>
              <a:rPr lang="de-DE" dirty="0"/>
              <a:t> non-</a:t>
            </a:r>
            <a:r>
              <a:rPr lang="de-DE" dirty="0" err="1"/>
              <a:t>bold</a:t>
            </a:r>
            <a:endParaRPr lang="de-DE" dirty="0"/>
          </a:p>
        </p:txBody>
      </p:sp>
      <p:sp>
        <p:nvSpPr>
          <p:cNvPr id="4" name="Datumsplatzhalter 3"/>
          <p:cNvSpPr>
            <a:spLocks noGrp="1"/>
          </p:cNvSpPr>
          <p:nvPr>
            <p:ph type="dt" sz="half" idx="10"/>
          </p:nvPr>
        </p:nvSpPr>
        <p:spPr>
          <a:xfrm>
            <a:off x="457200" y="4767263"/>
            <a:ext cx="2133600" cy="273844"/>
          </a:xfrm>
          <a:prstGeom prst="rect">
            <a:avLst/>
          </a:prstGeom>
        </p:spPr>
        <p:txBody>
          <a:bodyPr/>
          <a:lstStyle/>
          <a:p>
            <a:fld id="{DFB70A64-7D2A-47AC-96CA-09F470E25B2C}" type="datetime1">
              <a:rPr lang="de-DE" smtClean="0"/>
              <a:t>21.09.2020</a:t>
            </a:fld>
            <a:endParaRPr lang="de-DE"/>
          </a:p>
        </p:txBody>
      </p:sp>
      <p:sp>
        <p:nvSpPr>
          <p:cNvPr id="5" name="Fußzeilenplatzhalter 4"/>
          <p:cNvSpPr>
            <a:spLocks noGrp="1"/>
          </p:cNvSpPr>
          <p:nvPr>
            <p:ph type="ftr" sz="quarter" idx="11"/>
          </p:nvPr>
        </p:nvSpPr>
        <p:spPr>
          <a:xfrm>
            <a:off x="739583" y="4931631"/>
            <a:ext cx="3240000" cy="122400"/>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14" name="Textplatzhalter 7"/>
          <p:cNvSpPr>
            <a:spLocks noGrp="1"/>
          </p:cNvSpPr>
          <p:nvPr>
            <p:ph type="body" sz="quarter" idx="13" hasCustomPrompt="1"/>
          </p:nvPr>
        </p:nvSpPr>
        <p:spPr>
          <a:xfrm>
            <a:off x="360000" y="3125230"/>
            <a:ext cx="5293088" cy="183600"/>
          </a:xfrm>
        </p:spPr>
        <p:txBody>
          <a:bodyPr anchor="ctr"/>
          <a:lstStyle>
            <a:lvl1pPr>
              <a:defRPr sz="1000">
                <a:solidFill>
                  <a:schemeClr val="bg1"/>
                </a:solidFill>
              </a:defRPr>
            </a:lvl1pPr>
          </a:lstStyle>
          <a:p>
            <a:pPr lvl="0"/>
            <a:r>
              <a:rPr lang="de-DE" dirty="0" err="1"/>
              <a:t>Author</a:t>
            </a:r>
            <a:r>
              <a:rPr lang="de-DE" dirty="0"/>
              <a:t>, Date </a:t>
            </a:r>
            <a:r>
              <a:rPr lang="de-DE" dirty="0" err="1"/>
              <a:t>Verdana</a:t>
            </a:r>
            <a:r>
              <a:rPr lang="de-DE" dirty="0"/>
              <a:t> 10 </a:t>
            </a:r>
            <a:r>
              <a:rPr lang="de-DE" dirty="0" err="1"/>
              <a:t>pt</a:t>
            </a:r>
            <a:r>
              <a:rPr lang="de-DE" dirty="0"/>
              <a:t> non-</a:t>
            </a:r>
            <a:r>
              <a:rPr lang="de-DE" dirty="0" err="1"/>
              <a:t>bold</a:t>
            </a:r>
            <a:endParaRPr lang="de-DE" dirty="0"/>
          </a:p>
        </p:txBody>
      </p:sp>
      <p:pic>
        <p:nvPicPr>
          <p:cNvPr id="13" name="Grafik 12"/>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215282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60000" y="180000"/>
            <a:ext cx="8424000" cy="615600"/>
          </a:xfrm>
        </p:spPr>
        <p:txBody>
          <a:bodyPr/>
          <a:lstStyle>
            <a:lvl1pPr>
              <a:defRPr/>
            </a:lvl1pPr>
          </a:lstStyle>
          <a:p>
            <a:r>
              <a:rPr lang="de-DE" dirty="0"/>
              <a:t>Titel </a:t>
            </a:r>
            <a:r>
              <a:rPr lang="de-DE" dirty="0" err="1"/>
              <a:t>Verdana</a:t>
            </a:r>
            <a:r>
              <a:rPr lang="de-DE" dirty="0"/>
              <a:t> 20 </a:t>
            </a:r>
            <a:r>
              <a:rPr lang="de-DE" dirty="0" err="1"/>
              <a:t>pt</a:t>
            </a:r>
            <a:r>
              <a:rPr lang="de-DE" dirty="0"/>
              <a:t> non-</a:t>
            </a:r>
            <a:r>
              <a:rPr lang="de-DE" dirty="0" err="1"/>
              <a:t>bold</a:t>
            </a:r>
            <a:endParaRPr lang="de-DE" dirty="0"/>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4767263"/>
            <a:ext cx="2133600" cy="273844"/>
          </a:xfrm>
          <a:prstGeom prst="rect">
            <a:avLst/>
          </a:prstGeom>
        </p:spPr>
        <p:txBody>
          <a:bodyPr/>
          <a:lstStyle/>
          <a:p>
            <a:fld id="{E34CD0C7-76F3-41AE-A754-AA202D1F3AE8}" type="datetime1">
              <a:rPr lang="de-DE" smtClean="0"/>
              <a:t>21.09.2020</a:t>
            </a:fld>
            <a:endParaRPr lang="de-DE"/>
          </a:p>
        </p:txBody>
      </p:sp>
      <p:sp>
        <p:nvSpPr>
          <p:cNvPr id="5" name="Fußzeilenplatzhalter 4"/>
          <p:cNvSpPr>
            <a:spLocks noGrp="1"/>
          </p:cNvSpPr>
          <p:nvPr>
            <p:ph type="ftr" sz="quarter" idx="11"/>
          </p:nvPr>
        </p:nvSpPr>
        <p:spPr>
          <a:xfrm>
            <a:off x="739583" y="4931631"/>
            <a:ext cx="3240000" cy="122400"/>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8" name="Textplatzhalter 7"/>
          <p:cNvSpPr>
            <a:spLocks noGrp="1"/>
          </p:cNvSpPr>
          <p:nvPr>
            <p:ph type="body" sz="quarter" idx="13" hasCustomPrompt="1"/>
          </p:nvPr>
        </p:nvSpPr>
        <p:spPr>
          <a:xfrm>
            <a:off x="360000" y="795600"/>
            <a:ext cx="8424000" cy="244800"/>
          </a:xfrm>
        </p:spPr>
        <p:txBody>
          <a:bodyPr anchor="ctr"/>
          <a:lstStyle>
            <a:lvl1pPr>
              <a:defRPr sz="1600">
                <a:solidFill>
                  <a:schemeClr val="accent4"/>
                </a:solidFill>
              </a:defRPr>
            </a:lvl1pPr>
          </a:lstStyle>
          <a:p>
            <a:pPr lvl="0"/>
            <a:r>
              <a:rPr lang="de-DE" dirty="0"/>
              <a:t>Untertitel </a:t>
            </a:r>
            <a:r>
              <a:rPr lang="de-DE" dirty="0" err="1"/>
              <a:t>Verdana</a:t>
            </a:r>
            <a:r>
              <a:rPr lang="de-DE" dirty="0"/>
              <a:t> 16 </a:t>
            </a:r>
            <a:r>
              <a:rPr lang="de-DE" dirty="0" err="1"/>
              <a:t>pt</a:t>
            </a:r>
            <a:r>
              <a:rPr lang="de-DE" dirty="0"/>
              <a:t> non-</a:t>
            </a:r>
            <a:r>
              <a:rPr lang="de-DE" dirty="0" err="1"/>
              <a:t>bold</a:t>
            </a:r>
            <a:endParaRPr lang="de-DE" dirty="0"/>
          </a:p>
        </p:txBody>
      </p:sp>
    </p:spTree>
    <p:extLst>
      <p:ext uri="{BB962C8B-B14F-4D97-AF65-F5344CB8AC3E}">
        <p14:creationId xmlns:p14="http://schemas.microsoft.com/office/powerpoint/2010/main" val="1997194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dirty="0"/>
              <a:t>Titel </a:t>
            </a:r>
            <a:r>
              <a:rPr lang="de-DE" dirty="0" err="1"/>
              <a:t>Verdana</a:t>
            </a:r>
            <a:r>
              <a:rPr lang="de-DE" dirty="0"/>
              <a:t> 20 </a:t>
            </a:r>
            <a:r>
              <a:rPr lang="de-DE" dirty="0" err="1"/>
              <a:t>pt</a:t>
            </a:r>
            <a:r>
              <a:rPr lang="de-DE" dirty="0"/>
              <a:t> non-</a:t>
            </a:r>
            <a:r>
              <a:rPr lang="de-DE" dirty="0" err="1"/>
              <a:t>bold</a:t>
            </a:r>
            <a:endParaRPr lang="de-DE" dirty="0"/>
          </a:p>
        </p:txBody>
      </p:sp>
      <p:sp>
        <p:nvSpPr>
          <p:cNvPr id="3" name="Datumsplatzhalter 2"/>
          <p:cNvSpPr>
            <a:spLocks noGrp="1"/>
          </p:cNvSpPr>
          <p:nvPr>
            <p:ph type="dt" sz="half" idx="10"/>
          </p:nvPr>
        </p:nvSpPr>
        <p:spPr>
          <a:xfrm>
            <a:off x="457200" y="4767263"/>
            <a:ext cx="2133600" cy="273844"/>
          </a:xfrm>
          <a:prstGeom prst="rect">
            <a:avLst/>
          </a:prstGeom>
        </p:spPr>
        <p:txBody>
          <a:bodyPr/>
          <a:lstStyle/>
          <a:p>
            <a:fld id="{B3B3AB8D-EADA-4CF0-93D3-86F87C159CA6}" type="datetime1">
              <a:rPr lang="de-DE" smtClean="0"/>
              <a:t>21.09.2020</a:t>
            </a:fld>
            <a:endParaRPr lang="de-DE"/>
          </a:p>
        </p:txBody>
      </p:sp>
      <p:sp>
        <p:nvSpPr>
          <p:cNvPr id="4" name="Fußzeilenplatzhalter 3"/>
          <p:cNvSpPr>
            <a:spLocks noGrp="1"/>
          </p:cNvSpPr>
          <p:nvPr>
            <p:ph type="ftr" sz="quarter" idx="11"/>
          </p:nvPr>
        </p:nvSpPr>
        <p:spPr>
          <a:xfrm>
            <a:off x="739583" y="4931631"/>
            <a:ext cx="3240000" cy="122400"/>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7"/>
          <p:cNvSpPr>
            <a:spLocks noGrp="1"/>
          </p:cNvSpPr>
          <p:nvPr>
            <p:ph type="body" sz="quarter" idx="13" hasCustomPrompt="1"/>
          </p:nvPr>
        </p:nvSpPr>
        <p:spPr>
          <a:xfrm>
            <a:off x="360000" y="795600"/>
            <a:ext cx="8424000" cy="244800"/>
          </a:xfrm>
        </p:spPr>
        <p:txBody>
          <a:bodyPr anchor="ctr"/>
          <a:lstStyle>
            <a:lvl1pPr>
              <a:defRPr sz="1600">
                <a:solidFill>
                  <a:schemeClr val="accent4"/>
                </a:solidFill>
              </a:defRPr>
            </a:lvl1pPr>
          </a:lstStyle>
          <a:p>
            <a:pPr lvl="0"/>
            <a:r>
              <a:rPr lang="de-DE" dirty="0"/>
              <a:t>Untertitel </a:t>
            </a:r>
            <a:r>
              <a:rPr lang="de-DE" dirty="0" err="1"/>
              <a:t>Verdana</a:t>
            </a:r>
            <a:r>
              <a:rPr lang="de-DE" dirty="0"/>
              <a:t> 16 </a:t>
            </a:r>
            <a:r>
              <a:rPr lang="de-DE" dirty="0" err="1"/>
              <a:t>pt</a:t>
            </a:r>
            <a:r>
              <a:rPr lang="de-DE" dirty="0"/>
              <a:t> non-</a:t>
            </a:r>
            <a:r>
              <a:rPr lang="de-DE" dirty="0" err="1"/>
              <a:t>bold</a:t>
            </a:r>
            <a:endParaRPr lang="de-DE" dirty="0"/>
          </a:p>
        </p:txBody>
      </p:sp>
    </p:spTree>
    <p:extLst>
      <p:ext uri="{BB962C8B-B14F-4D97-AF65-F5344CB8AC3E}">
        <p14:creationId xmlns:p14="http://schemas.microsoft.com/office/powerpoint/2010/main" val="3919735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halbseiti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297287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01"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Bildplatzhalter 7"/>
          <p:cNvSpPr>
            <a:spLocks noGrp="1"/>
          </p:cNvSpPr>
          <p:nvPr>
            <p:ph type="pic" sz="quarter" idx="15"/>
          </p:nvPr>
        </p:nvSpPr>
        <p:spPr>
          <a:xfrm>
            <a:off x="4882828" y="-11255"/>
            <a:ext cx="6437826" cy="515475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3078 w 13078"/>
              <a:gd name="connsiteY0" fmla="*/ 10052 h 10052"/>
              <a:gd name="connsiteX1" fmla="*/ 0 w 13078"/>
              <a:gd name="connsiteY1" fmla="*/ 0 h 10052"/>
              <a:gd name="connsiteX2" fmla="*/ 13078 w 13078"/>
              <a:gd name="connsiteY2" fmla="*/ 52 h 10052"/>
              <a:gd name="connsiteX3" fmla="*/ 11078 w 13078"/>
              <a:gd name="connsiteY3" fmla="*/ 10052 h 10052"/>
              <a:gd name="connsiteX4" fmla="*/ 3078 w 13078"/>
              <a:gd name="connsiteY4" fmla="*/ 10052 h 10052"/>
              <a:gd name="connsiteX0" fmla="*/ 0 w 14211"/>
              <a:gd name="connsiteY0" fmla="*/ 4219 h 10052"/>
              <a:gd name="connsiteX1" fmla="*/ 1133 w 14211"/>
              <a:gd name="connsiteY1" fmla="*/ 0 h 10052"/>
              <a:gd name="connsiteX2" fmla="*/ 14211 w 14211"/>
              <a:gd name="connsiteY2" fmla="*/ 52 h 10052"/>
              <a:gd name="connsiteX3" fmla="*/ 12211 w 14211"/>
              <a:gd name="connsiteY3" fmla="*/ 10052 h 10052"/>
              <a:gd name="connsiteX4" fmla="*/ 0 w 14211"/>
              <a:gd name="connsiteY4" fmla="*/ 4219 h 10052"/>
              <a:gd name="connsiteX0" fmla="*/ 0 w 14211"/>
              <a:gd name="connsiteY0" fmla="*/ 4219 h 4219"/>
              <a:gd name="connsiteX1" fmla="*/ 1133 w 14211"/>
              <a:gd name="connsiteY1" fmla="*/ 0 h 4219"/>
              <a:gd name="connsiteX2" fmla="*/ 14211 w 14211"/>
              <a:gd name="connsiteY2" fmla="*/ 52 h 4219"/>
              <a:gd name="connsiteX3" fmla="*/ 13060 w 14211"/>
              <a:gd name="connsiteY3" fmla="*/ 4088 h 4219"/>
              <a:gd name="connsiteX4" fmla="*/ 0 w 14211"/>
              <a:gd name="connsiteY4" fmla="*/ 4219 h 4219"/>
              <a:gd name="connsiteX0" fmla="*/ 0 w 10025"/>
              <a:gd name="connsiteY0" fmla="*/ 9691 h 9691"/>
              <a:gd name="connsiteX1" fmla="*/ 822 w 10025"/>
              <a:gd name="connsiteY1" fmla="*/ 0 h 9691"/>
              <a:gd name="connsiteX2" fmla="*/ 10025 w 10025"/>
              <a:gd name="connsiteY2" fmla="*/ 123 h 9691"/>
              <a:gd name="connsiteX3" fmla="*/ 9215 w 10025"/>
              <a:gd name="connsiteY3" fmla="*/ 9689 h 9691"/>
              <a:gd name="connsiteX4" fmla="*/ 0 w 10025"/>
              <a:gd name="connsiteY4" fmla="*/ 9691 h 9691"/>
              <a:gd name="connsiteX0" fmla="*/ 0 w 10000"/>
              <a:gd name="connsiteY0" fmla="*/ 10012 h 10012"/>
              <a:gd name="connsiteX1" fmla="*/ 3410 w 10000"/>
              <a:gd name="connsiteY1" fmla="*/ 0 h 10012"/>
              <a:gd name="connsiteX2" fmla="*/ 10000 w 10000"/>
              <a:gd name="connsiteY2" fmla="*/ 139 h 10012"/>
              <a:gd name="connsiteX3" fmla="*/ 9192 w 10000"/>
              <a:gd name="connsiteY3" fmla="*/ 10010 h 10012"/>
              <a:gd name="connsiteX4" fmla="*/ 0 w 1000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9192 w 10010"/>
              <a:gd name="connsiteY3" fmla="*/ 10010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20"/>
              <a:gd name="connsiteY0" fmla="*/ 10012 h 10012"/>
              <a:gd name="connsiteX1" fmla="*/ 3410 w 10020"/>
              <a:gd name="connsiteY1" fmla="*/ 0 h 10012"/>
              <a:gd name="connsiteX2" fmla="*/ 10020 w 10020"/>
              <a:gd name="connsiteY2" fmla="*/ 52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15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40 h 10012"/>
              <a:gd name="connsiteX3" fmla="*/ 6672 w 10020"/>
              <a:gd name="connsiteY3" fmla="*/ 9998 h 10012"/>
              <a:gd name="connsiteX4" fmla="*/ 0 w 10020"/>
              <a:gd name="connsiteY4" fmla="*/ 10012 h 10012"/>
              <a:gd name="connsiteX0" fmla="*/ 0 w 9920"/>
              <a:gd name="connsiteY0" fmla="*/ 10047 h 10047"/>
              <a:gd name="connsiteX1" fmla="*/ 3410 w 9920"/>
              <a:gd name="connsiteY1" fmla="*/ 35 h 10047"/>
              <a:gd name="connsiteX2" fmla="*/ 9920 w 9920"/>
              <a:gd name="connsiteY2" fmla="*/ 0 h 10047"/>
              <a:gd name="connsiteX3" fmla="*/ 6672 w 9920"/>
              <a:gd name="connsiteY3" fmla="*/ 10033 h 10047"/>
              <a:gd name="connsiteX4" fmla="*/ 0 w 9920"/>
              <a:gd name="connsiteY4" fmla="*/ 10047 h 10047"/>
              <a:gd name="connsiteX0" fmla="*/ 0 w 10110"/>
              <a:gd name="connsiteY0" fmla="*/ 9975 h 9975"/>
              <a:gd name="connsiteX1" fmla="*/ 3438 w 10110"/>
              <a:gd name="connsiteY1" fmla="*/ 10 h 9975"/>
              <a:gd name="connsiteX2" fmla="*/ 10110 w 10110"/>
              <a:gd name="connsiteY2" fmla="*/ 0 h 9975"/>
              <a:gd name="connsiteX3" fmla="*/ 6726 w 10110"/>
              <a:gd name="connsiteY3" fmla="*/ 9961 h 9975"/>
              <a:gd name="connsiteX4" fmla="*/ 0 w 10110"/>
              <a:gd name="connsiteY4" fmla="*/ 9975 h 9975"/>
              <a:gd name="connsiteX0" fmla="*/ 0 w 10000"/>
              <a:gd name="connsiteY0" fmla="*/ 10000 h 10000"/>
              <a:gd name="connsiteX1" fmla="*/ 3401 w 10000"/>
              <a:gd name="connsiteY1" fmla="*/ 10 h 10000"/>
              <a:gd name="connsiteX2" fmla="*/ 10000 w 10000"/>
              <a:gd name="connsiteY2" fmla="*/ 0 h 10000"/>
              <a:gd name="connsiteX3" fmla="*/ 6613 w 10000"/>
              <a:gd name="connsiteY3" fmla="*/ 9998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3401" y="10"/>
                </a:lnTo>
                <a:lnTo>
                  <a:pt x="10000" y="0"/>
                </a:lnTo>
                <a:lnTo>
                  <a:pt x="6613" y="9998"/>
                </a:lnTo>
                <a:lnTo>
                  <a:pt x="0" y="10000"/>
                </a:lnTo>
                <a:close/>
              </a:path>
            </a:pathLst>
          </a:custGeom>
        </p:spPr>
        <p:txBody>
          <a:bodyPr/>
          <a:lstStyle/>
          <a:p>
            <a:r>
              <a:rPr lang="de-DE"/>
              <a:t>Bild durch Klicken auf Symbol hinzufügen</a:t>
            </a:r>
            <a:endParaRPr lang="de-DE" dirty="0"/>
          </a:p>
        </p:txBody>
      </p:sp>
      <p:sp>
        <p:nvSpPr>
          <p:cNvPr id="2" name="Titel 1"/>
          <p:cNvSpPr>
            <a:spLocks noGrp="1"/>
          </p:cNvSpPr>
          <p:nvPr>
            <p:ph type="title" hasCustomPrompt="1"/>
          </p:nvPr>
        </p:nvSpPr>
        <p:spPr>
          <a:xfrm>
            <a:off x="360000" y="180000"/>
            <a:ext cx="8424000" cy="615600"/>
          </a:xfrm>
        </p:spPr>
        <p:txBody>
          <a:bodyPr/>
          <a:lstStyle>
            <a:lvl1pPr>
              <a:defRPr/>
            </a:lvl1pPr>
          </a:lstStyle>
          <a:p>
            <a:r>
              <a:rPr lang="de-DE" dirty="0"/>
              <a:t>Titel </a:t>
            </a:r>
            <a:r>
              <a:rPr lang="de-DE" dirty="0" err="1"/>
              <a:t>Verdana</a:t>
            </a:r>
            <a:r>
              <a:rPr lang="de-DE" dirty="0"/>
              <a:t> 20 </a:t>
            </a:r>
            <a:r>
              <a:rPr lang="de-DE" dirty="0" err="1"/>
              <a:t>pt</a:t>
            </a:r>
            <a:r>
              <a:rPr lang="de-DE" dirty="0"/>
              <a:t> non-</a:t>
            </a:r>
            <a:r>
              <a:rPr lang="de-DE" dirty="0" err="1"/>
              <a:t>bold</a:t>
            </a:r>
            <a:endParaRPr lang="de-DE" dirty="0"/>
          </a:p>
        </p:txBody>
      </p:sp>
      <p:sp>
        <p:nvSpPr>
          <p:cNvPr id="3" name="Inhaltsplatzhalter 2"/>
          <p:cNvSpPr>
            <a:spLocks noGrp="1"/>
          </p:cNvSpPr>
          <p:nvPr>
            <p:ph idx="1"/>
          </p:nvPr>
        </p:nvSpPr>
        <p:spPr>
          <a:xfrm>
            <a:off x="360000" y="1274400"/>
            <a:ext cx="4689371" cy="3348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a:xfrm>
            <a:off x="457200" y="4767263"/>
            <a:ext cx="2133600" cy="273844"/>
          </a:xfrm>
          <a:prstGeom prst="rect">
            <a:avLst/>
          </a:prstGeom>
        </p:spPr>
        <p:txBody>
          <a:bodyPr/>
          <a:lstStyle/>
          <a:p>
            <a:fld id="{532EF080-C042-41BB-8061-820DDB7CE66A}" type="datetime1">
              <a:rPr lang="de-DE" smtClean="0"/>
              <a:t>21.09.2020</a:t>
            </a:fld>
            <a:endParaRPr lang="de-DE"/>
          </a:p>
        </p:txBody>
      </p:sp>
      <p:sp>
        <p:nvSpPr>
          <p:cNvPr id="5" name="Fußzeilenplatzhalter 4"/>
          <p:cNvSpPr>
            <a:spLocks noGrp="1"/>
          </p:cNvSpPr>
          <p:nvPr>
            <p:ph type="ftr" sz="quarter" idx="11"/>
          </p:nvPr>
        </p:nvSpPr>
        <p:spPr>
          <a:xfrm>
            <a:off x="739583" y="4931631"/>
            <a:ext cx="3240000" cy="122400"/>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8" name="Textplatzhalter 7"/>
          <p:cNvSpPr>
            <a:spLocks noGrp="1"/>
          </p:cNvSpPr>
          <p:nvPr>
            <p:ph type="body" sz="quarter" idx="13" hasCustomPrompt="1"/>
          </p:nvPr>
        </p:nvSpPr>
        <p:spPr>
          <a:xfrm>
            <a:off x="360000" y="795600"/>
            <a:ext cx="8424000" cy="244800"/>
          </a:xfrm>
        </p:spPr>
        <p:txBody>
          <a:bodyPr anchor="ctr"/>
          <a:lstStyle>
            <a:lvl1pPr>
              <a:defRPr sz="1600">
                <a:solidFill>
                  <a:schemeClr val="accent4"/>
                </a:solidFill>
              </a:defRPr>
            </a:lvl1pPr>
          </a:lstStyle>
          <a:p>
            <a:pPr lvl="0"/>
            <a:r>
              <a:rPr lang="de-DE" dirty="0"/>
              <a:t>Untertitel </a:t>
            </a:r>
            <a:r>
              <a:rPr lang="de-DE" dirty="0" err="1"/>
              <a:t>Verdana</a:t>
            </a:r>
            <a:r>
              <a:rPr lang="de-DE" dirty="0"/>
              <a:t> 16 </a:t>
            </a:r>
            <a:r>
              <a:rPr lang="de-DE" dirty="0" err="1"/>
              <a:t>pt</a:t>
            </a:r>
            <a:r>
              <a:rPr lang="de-DE" dirty="0"/>
              <a:t> non-</a:t>
            </a:r>
            <a:r>
              <a:rPr lang="de-DE" dirty="0" err="1"/>
              <a:t>bold</a:t>
            </a:r>
            <a:endParaRPr lang="de-DE" dirty="0"/>
          </a:p>
        </p:txBody>
      </p:sp>
    </p:spTree>
    <p:extLst>
      <p:ext uri="{BB962C8B-B14F-4D97-AF65-F5344CB8AC3E}">
        <p14:creationId xmlns:p14="http://schemas.microsoft.com/office/powerpoint/2010/main" val="98646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42404626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709"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Datumsplatzhalter 1"/>
          <p:cNvSpPr>
            <a:spLocks noGrp="1"/>
          </p:cNvSpPr>
          <p:nvPr>
            <p:ph type="dt" sz="half" idx="10"/>
          </p:nvPr>
        </p:nvSpPr>
        <p:spPr>
          <a:xfrm>
            <a:off x="457200" y="4767263"/>
            <a:ext cx="2133600" cy="273844"/>
          </a:xfrm>
          <a:prstGeom prst="rect">
            <a:avLst/>
          </a:prstGeom>
        </p:spPr>
        <p:txBody>
          <a:bodyPr/>
          <a:lstStyle/>
          <a:p>
            <a:fld id="{3D31EB4A-E377-4FEE-8A48-1E1C2CE7EDA9}" type="datetime1">
              <a:rPr lang="de-DE" smtClean="0"/>
              <a:t>21.09.2020</a:t>
            </a:fld>
            <a:endParaRPr lang="de-DE"/>
          </a:p>
        </p:txBody>
      </p:sp>
      <p:sp>
        <p:nvSpPr>
          <p:cNvPr id="3" name="Fußzeilenplatzhalter 2"/>
          <p:cNvSpPr>
            <a:spLocks noGrp="1"/>
          </p:cNvSpPr>
          <p:nvPr>
            <p:ph type="ftr" sz="quarter" idx="11"/>
          </p:nvPr>
        </p:nvSpPr>
        <p:spPr>
          <a:xfrm>
            <a:off x="739583" y="4931631"/>
            <a:ext cx="3240000" cy="122400"/>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Tree>
    <p:extLst>
      <p:ext uri="{BB962C8B-B14F-4D97-AF65-F5344CB8AC3E}">
        <p14:creationId xmlns:p14="http://schemas.microsoft.com/office/powerpoint/2010/main" val="993971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Ganz leer">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37886517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730"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Datumsplatzhalter 1"/>
          <p:cNvSpPr>
            <a:spLocks noGrp="1"/>
          </p:cNvSpPr>
          <p:nvPr>
            <p:ph type="dt" sz="half" idx="10"/>
          </p:nvPr>
        </p:nvSpPr>
        <p:spPr>
          <a:xfrm>
            <a:off x="457200" y="4767263"/>
            <a:ext cx="2133600" cy="273844"/>
          </a:xfrm>
          <a:prstGeom prst="rect">
            <a:avLst/>
          </a:prstGeom>
        </p:spPr>
        <p:txBody>
          <a:bodyPr/>
          <a:lstStyle/>
          <a:p>
            <a:fld id="{3D31EB4A-E377-4FEE-8A48-1E1C2CE7EDA9}" type="datetime1">
              <a:rPr lang="de-DE" smtClean="0"/>
              <a:t>21.09.2020</a:t>
            </a:fld>
            <a:endParaRPr lang="de-DE"/>
          </a:p>
        </p:txBody>
      </p:sp>
      <p:sp>
        <p:nvSpPr>
          <p:cNvPr id="3" name="Fußzeilenplatzhalter 2"/>
          <p:cNvSpPr>
            <a:spLocks noGrp="1"/>
          </p:cNvSpPr>
          <p:nvPr>
            <p:ph type="ftr" sz="quarter" idx="11"/>
          </p:nvPr>
        </p:nvSpPr>
        <p:spPr>
          <a:xfrm>
            <a:off x="739583" y="4931631"/>
            <a:ext cx="3240000" cy="122400"/>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Tree>
    <p:extLst>
      <p:ext uri="{BB962C8B-B14F-4D97-AF65-F5344CB8AC3E}">
        <p14:creationId xmlns:p14="http://schemas.microsoft.com/office/powerpoint/2010/main" val="3456693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ontakt Muttergesellschaft">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3"/>
            <a:ext cx="2133600" cy="273844"/>
          </a:xfrm>
          <a:prstGeom prst="rect">
            <a:avLst/>
          </a:prstGeom>
        </p:spPr>
        <p:txBody>
          <a:bodyPr/>
          <a:lstStyle/>
          <a:p>
            <a:fld id="{38587622-6A88-4A90-9843-6A11DB10C179}" type="datetime1">
              <a:rPr lang="de-DE" smtClean="0"/>
              <a:t>21.09.2020</a:t>
            </a:fld>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13"/>
          <p:cNvSpPr txBox="1">
            <a:spLocks/>
          </p:cNvSpPr>
          <p:nvPr userDrawn="1"/>
        </p:nvSpPr>
        <p:spPr>
          <a:xfrm>
            <a:off x="361950" y="3007562"/>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Zentrale</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1" kern="1200" baseline="0" dirty="0">
                <a:solidFill>
                  <a:schemeClr val="accent1"/>
                </a:solidFill>
                <a:effectLst/>
                <a:latin typeface="Verdana" charset="0"/>
                <a:ea typeface="Verdana" charset="0"/>
                <a:cs typeface="Verdana" charset="0"/>
              </a:rPr>
              <a:t>ClimatePartner</a:t>
            </a:r>
            <a:r>
              <a:rPr lang="de-DE" sz="800" b="0" kern="1200" baseline="0" dirty="0">
                <a:solidFill>
                  <a:schemeClr val="accent1"/>
                </a:solidFill>
                <a:effectLst/>
                <a:latin typeface="Verdana" charset="0"/>
                <a:ea typeface="Verdana" charset="0"/>
                <a:cs typeface="Verdana" charset="0"/>
              </a:rPr>
              <a:t> GmbH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St.-Martin-Straße 59</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81669 München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Telefon +49 89 1222875-0</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germany@climatepartner.com</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www.climatepartner.com</a:t>
            </a:r>
          </a:p>
        </p:txBody>
      </p:sp>
      <p:sp>
        <p:nvSpPr>
          <p:cNvPr id="8" name="Textplatzhalter 13"/>
          <p:cNvSpPr txBox="1">
            <a:spLocks/>
          </p:cNvSpPr>
          <p:nvPr userDrawn="1"/>
        </p:nvSpPr>
        <p:spPr>
          <a:xfrm>
            <a:off x="3274252" y="3007562"/>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Ihr Ansprechpartner</a:t>
            </a:r>
          </a:p>
        </p:txBody>
      </p:sp>
      <p:sp>
        <p:nvSpPr>
          <p:cNvPr id="10" name="Textplatzhalter 9"/>
          <p:cNvSpPr>
            <a:spLocks noGrp="1"/>
          </p:cNvSpPr>
          <p:nvPr>
            <p:ph type="body" sz="quarter" idx="13" hasCustomPrompt="1"/>
          </p:nvPr>
        </p:nvSpPr>
        <p:spPr>
          <a:xfrm>
            <a:off x="3274251" y="3253784"/>
            <a:ext cx="5510972" cy="122400"/>
          </a:xfrm>
        </p:spPr>
        <p:txBody>
          <a:bodyPr anchor="ctr"/>
          <a:lstStyle>
            <a:lvl1pPr>
              <a:defRPr sz="800" baseline="0">
                <a:solidFill>
                  <a:schemeClr val="accent1"/>
                </a:solidFill>
              </a:defRPr>
            </a:lvl1pPr>
          </a:lstStyle>
          <a:p>
            <a:pPr lvl="0"/>
            <a:r>
              <a:rPr lang="en-GB" dirty="0"/>
              <a:t>Insert name here</a:t>
            </a:r>
          </a:p>
        </p:txBody>
      </p:sp>
      <p:sp>
        <p:nvSpPr>
          <p:cNvPr id="12" name="Textplatzhalter 9"/>
          <p:cNvSpPr>
            <a:spLocks noGrp="1"/>
          </p:cNvSpPr>
          <p:nvPr>
            <p:ph type="body" sz="quarter" idx="14" hasCustomPrompt="1"/>
          </p:nvPr>
        </p:nvSpPr>
        <p:spPr>
          <a:xfrm>
            <a:off x="3274251" y="4238670"/>
            <a:ext cx="5510972" cy="122400"/>
          </a:xfrm>
        </p:spPr>
        <p:txBody>
          <a:bodyPr anchor="ctr"/>
          <a:lstStyle>
            <a:lvl1pPr>
              <a:defRPr sz="800" baseline="0">
                <a:solidFill>
                  <a:schemeClr val="accent1"/>
                </a:solidFill>
              </a:defRPr>
            </a:lvl1pPr>
          </a:lstStyle>
          <a:p>
            <a:pPr lvl="0"/>
            <a:r>
              <a:rPr lang="en-GB" dirty="0"/>
              <a:t>Insert mail address here</a:t>
            </a:r>
          </a:p>
        </p:txBody>
      </p:sp>
      <p:sp>
        <p:nvSpPr>
          <p:cNvPr id="13" name="Textplatzhalter 9"/>
          <p:cNvSpPr>
            <a:spLocks noGrp="1"/>
          </p:cNvSpPr>
          <p:nvPr>
            <p:ph type="body" sz="quarter" idx="15" hasCustomPrompt="1"/>
          </p:nvPr>
        </p:nvSpPr>
        <p:spPr>
          <a:xfrm>
            <a:off x="3274251" y="3992448"/>
            <a:ext cx="5510972" cy="122400"/>
          </a:xfrm>
        </p:spPr>
        <p:txBody>
          <a:bodyPr anchor="ctr"/>
          <a:lstStyle>
            <a:lvl1pPr>
              <a:defRPr sz="800" baseline="0">
                <a:solidFill>
                  <a:schemeClr val="accent1"/>
                </a:solidFill>
              </a:defRPr>
            </a:lvl1pPr>
          </a:lstStyle>
          <a:p>
            <a:pPr lvl="0"/>
            <a:r>
              <a:rPr lang="en-GB" dirty="0"/>
              <a:t>Insert phone number here</a:t>
            </a:r>
          </a:p>
        </p:txBody>
      </p:sp>
      <p:sp>
        <p:nvSpPr>
          <p:cNvPr id="15" name="Parallelogramm 14"/>
          <p:cNvSpPr/>
          <p:nvPr userDrawn="1"/>
        </p:nvSpPr>
        <p:spPr>
          <a:xfrm>
            <a:off x="-157163" y="2386350"/>
            <a:ext cx="2433646" cy="370800"/>
          </a:xfrm>
          <a:prstGeom prst="parallelogram">
            <a:avLst>
              <a:gd name="adj" fmla="val 42457"/>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400" dirty="0"/>
              <a:t>Kontakt</a:t>
            </a:r>
          </a:p>
        </p:txBody>
      </p:sp>
      <p:pic>
        <p:nvPicPr>
          <p:cNvPr id="14" name="Grafik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158916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ontakt DE München">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3"/>
            <a:ext cx="2133600" cy="273844"/>
          </a:xfrm>
          <a:prstGeom prst="rect">
            <a:avLst/>
          </a:prstGeom>
        </p:spPr>
        <p:txBody>
          <a:bodyPr/>
          <a:lstStyle/>
          <a:p>
            <a:fld id="{38587622-6A88-4A90-9843-6A11DB10C179}" type="datetime1">
              <a:rPr lang="de-DE" smtClean="0"/>
              <a:t>21.09.2020</a:t>
            </a:fld>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13"/>
          <p:cNvSpPr txBox="1">
            <a:spLocks/>
          </p:cNvSpPr>
          <p:nvPr userDrawn="1"/>
        </p:nvSpPr>
        <p:spPr>
          <a:xfrm>
            <a:off x="361950" y="3007562"/>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Zentrale</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1" kern="1200" baseline="0" dirty="0">
                <a:solidFill>
                  <a:schemeClr val="accent1"/>
                </a:solidFill>
                <a:effectLst/>
                <a:latin typeface="Verdana" charset="0"/>
                <a:ea typeface="Verdana" charset="0"/>
                <a:cs typeface="Verdana" charset="0"/>
              </a:rPr>
              <a:t>ClimatePartner</a:t>
            </a:r>
            <a:r>
              <a:rPr lang="de-DE" sz="800" b="0" kern="1200" baseline="0" dirty="0">
                <a:solidFill>
                  <a:schemeClr val="accent1"/>
                </a:solidFill>
                <a:effectLst/>
                <a:latin typeface="Verdana" charset="0"/>
                <a:ea typeface="Verdana" charset="0"/>
                <a:cs typeface="Verdana" charset="0"/>
              </a:rPr>
              <a:t> Deutschland GmbH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St.-Martin-Straße 59</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81669 München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Telefon +49 89 1222875-0</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germany@climatepartner.com</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www.climatepartner.com</a:t>
            </a:r>
          </a:p>
        </p:txBody>
      </p:sp>
      <p:sp>
        <p:nvSpPr>
          <p:cNvPr id="8" name="Textplatzhalter 13"/>
          <p:cNvSpPr txBox="1">
            <a:spLocks/>
          </p:cNvSpPr>
          <p:nvPr userDrawn="1"/>
        </p:nvSpPr>
        <p:spPr>
          <a:xfrm>
            <a:off x="3274252" y="3007562"/>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Ihr Ansprechpartner</a:t>
            </a:r>
          </a:p>
        </p:txBody>
      </p:sp>
      <p:sp>
        <p:nvSpPr>
          <p:cNvPr id="10" name="Textplatzhalter 9"/>
          <p:cNvSpPr>
            <a:spLocks noGrp="1"/>
          </p:cNvSpPr>
          <p:nvPr>
            <p:ph type="body" sz="quarter" idx="13" hasCustomPrompt="1"/>
          </p:nvPr>
        </p:nvSpPr>
        <p:spPr>
          <a:xfrm>
            <a:off x="3274251" y="3253784"/>
            <a:ext cx="5510972" cy="122400"/>
          </a:xfrm>
        </p:spPr>
        <p:txBody>
          <a:bodyPr anchor="ctr"/>
          <a:lstStyle>
            <a:lvl1pPr>
              <a:defRPr sz="800" baseline="0">
                <a:solidFill>
                  <a:schemeClr val="accent1"/>
                </a:solidFill>
              </a:defRPr>
            </a:lvl1pPr>
          </a:lstStyle>
          <a:p>
            <a:pPr lvl="0"/>
            <a:r>
              <a:rPr lang="en-GB" dirty="0"/>
              <a:t>Insert name here</a:t>
            </a:r>
          </a:p>
        </p:txBody>
      </p:sp>
      <p:sp>
        <p:nvSpPr>
          <p:cNvPr id="12" name="Textplatzhalter 9"/>
          <p:cNvSpPr>
            <a:spLocks noGrp="1"/>
          </p:cNvSpPr>
          <p:nvPr>
            <p:ph type="body" sz="quarter" idx="14" hasCustomPrompt="1"/>
          </p:nvPr>
        </p:nvSpPr>
        <p:spPr>
          <a:xfrm>
            <a:off x="3274251" y="4238670"/>
            <a:ext cx="5510972" cy="122400"/>
          </a:xfrm>
        </p:spPr>
        <p:txBody>
          <a:bodyPr anchor="ctr"/>
          <a:lstStyle>
            <a:lvl1pPr>
              <a:defRPr sz="800" baseline="0">
                <a:solidFill>
                  <a:schemeClr val="accent1"/>
                </a:solidFill>
              </a:defRPr>
            </a:lvl1pPr>
          </a:lstStyle>
          <a:p>
            <a:pPr lvl="0"/>
            <a:r>
              <a:rPr lang="en-GB" dirty="0"/>
              <a:t>Insert mail address here</a:t>
            </a:r>
          </a:p>
        </p:txBody>
      </p:sp>
      <p:sp>
        <p:nvSpPr>
          <p:cNvPr id="13" name="Textplatzhalter 9"/>
          <p:cNvSpPr>
            <a:spLocks noGrp="1"/>
          </p:cNvSpPr>
          <p:nvPr>
            <p:ph type="body" sz="quarter" idx="15" hasCustomPrompt="1"/>
          </p:nvPr>
        </p:nvSpPr>
        <p:spPr>
          <a:xfrm>
            <a:off x="3274251" y="3992448"/>
            <a:ext cx="5510972" cy="122400"/>
          </a:xfrm>
        </p:spPr>
        <p:txBody>
          <a:bodyPr anchor="ctr"/>
          <a:lstStyle>
            <a:lvl1pPr>
              <a:defRPr sz="800" baseline="0">
                <a:solidFill>
                  <a:schemeClr val="accent1"/>
                </a:solidFill>
              </a:defRPr>
            </a:lvl1pPr>
          </a:lstStyle>
          <a:p>
            <a:pPr lvl="0"/>
            <a:r>
              <a:rPr lang="en-GB" dirty="0"/>
              <a:t>Insert phone number here</a:t>
            </a:r>
          </a:p>
        </p:txBody>
      </p:sp>
      <p:sp>
        <p:nvSpPr>
          <p:cNvPr id="15" name="Parallelogramm 14"/>
          <p:cNvSpPr/>
          <p:nvPr userDrawn="1"/>
        </p:nvSpPr>
        <p:spPr>
          <a:xfrm>
            <a:off x="-157163" y="2386350"/>
            <a:ext cx="2433646" cy="370800"/>
          </a:xfrm>
          <a:prstGeom prst="parallelogram">
            <a:avLst>
              <a:gd name="adj" fmla="val 42457"/>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400" dirty="0"/>
              <a:t>Kontakt</a:t>
            </a:r>
          </a:p>
        </p:txBody>
      </p:sp>
      <p:pic>
        <p:nvPicPr>
          <p:cNvPr id="14" name="Grafik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3967716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ontakt DE Berlin">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3"/>
            <a:ext cx="2133600" cy="273844"/>
          </a:xfrm>
          <a:prstGeom prst="rect">
            <a:avLst/>
          </a:prstGeom>
        </p:spPr>
        <p:txBody>
          <a:bodyPr/>
          <a:lstStyle/>
          <a:p>
            <a:fld id="{38587622-6A88-4A90-9843-6A11DB10C179}" type="datetime1">
              <a:rPr lang="de-DE" smtClean="0"/>
              <a:t>21.09.2020</a:t>
            </a:fld>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13"/>
          <p:cNvSpPr txBox="1">
            <a:spLocks/>
          </p:cNvSpPr>
          <p:nvPr userDrawn="1"/>
        </p:nvSpPr>
        <p:spPr>
          <a:xfrm>
            <a:off x="361950" y="3007564"/>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Office Berlin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1" kern="1200" baseline="0" dirty="0">
                <a:solidFill>
                  <a:schemeClr val="accent1"/>
                </a:solidFill>
                <a:effectLst/>
                <a:latin typeface="Verdana" charset="0"/>
                <a:ea typeface="Verdana" charset="0"/>
                <a:cs typeface="Verdana" charset="0"/>
              </a:rPr>
              <a:t>ClimatePartner</a:t>
            </a:r>
            <a:r>
              <a:rPr lang="de-DE" sz="800" b="0" kern="1200" baseline="0" dirty="0">
                <a:solidFill>
                  <a:schemeClr val="accent1"/>
                </a:solidFill>
                <a:effectLst/>
                <a:latin typeface="Verdana" charset="0"/>
                <a:ea typeface="Verdana" charset="0"/>
                <a:cs typeface="Verdana" charset="0"/>
              </a:rPr>
              <a:t> Deutschland GmbH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Grimmstraße 12c</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10967 Berlin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Telefon +49 30 61081441-0</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germany@climatepartner.com</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www.climatepartner.com</a:t>
            </a:r>
          </a:p>
        </p:txBody>
      </p:sp>
      <p:sp>
        <p:nvSpPr>
          <p:cNvPr id="8" name="Textplatzhalter 13"/>
          <p:cNvSpPr txBox="1">
            <a:spLocks/>
          </p:cNvSpPr>
          <p:nvPr userDrawn="1"/>
        </p:nvSpPr>
        <p:spPr>
          <a:xfrm>
            <a:off x="3274252" y="3007562"/>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Ihr Ansprechpartner</a:t>
            </a:r>
          </a:p>
        </p:txBody>
      </p:sp>
      <p:sp>
        <p:nvSpPr>
          <p:cNvPr id="10" name="Textplatzhalter 9"/>
          <p:cNvSpPr>
            <a:spLocks noGrp="1"/>
          </p:cNvSpPr>
          <p:nvPr>
            <p:ph type="body" sz="quarter" idx="13" hasCustomPrompt="1"/>
          </p:nvPr>
        </p:nvSpPr>
        <p:spPr>
          <a:xfrm>
            <a:off x="3274251" y="3253784"/>
            <a:ext cx="5510972" cy="122400"/>
          </a:xfrm>
        </p:spPr>
        <p:txBody>
          <a:bodyPr anchor="ctr"/>
          <a:lstStyle>
            <a:lvl1pPr>
              <a:defRPr sz="800" baseline="0">
                <a:solidFill>
                  <a:schemeClr val="accent1"/>
                </a:solidFill>
              </a:defRPr>
            </a:lvl1pPr>
          </a:lstStyle>
          <a:p>
            <a:pPr lvl="0"/>
            <a:r>
              <a:rPr lang="en-GB" dirty="0"/>
              <a:t>Insert name here</a:t>
            </a:r>
          </a:p>
        </p:txBody>
      </p:sp>
      <p:sp>
        <p:nvSpPr>
          <p:cNvPr id="12" name="Textplatzhalter 9"/>
          <p:cNvSpPr>
            <a:spLocks noGrp="1"/>
          </p:cNvSpPr>
          <p:nvPr>
            <p:ph type="body" sz="quarter" idx="14" hasCustomPrompt="1"/>
          </p:nvPr>
        </p:nvSpPr>
        <p:spPr>
          <a:xfrm>
            <a:off x="3274251" y="4238670"/>
            <a:ext cx="5510972" cy="122400"/>
          </a:xfrm>
        </p:spPr>
        <p:txBody>
          <a:bodyPr anchor="ctr"/>
          <a:lstStyle>
            <a:lvl1pPr>
              <a:defRPr sz="800" baseline="0">
                <a:solidFill>
                  <a:schemeClr val="accent1"/>
                </a:solidFill>
              </a:defRPr>
            </a:lvl1pPr>
          </a:lstStyle>
          <a:p>
            <a:pPr lvl="0"/>
            <a:r>
              <a:rPr lang="en-GB" dirty="0"/>
              <a:t>Insert mail address here</a:t>
            </a:r>
          </a:p>
        </p:txBody>
      </p:sp>
      <p:sp>
        <p:nvSpPr>
          <p:cNvPr id="13" name="Textplatzhalter 9"/>
          <p:cNvSpPr>
            <a:spLocks noGrp="1"/>
          </p:cNvSpPr>
          <p:nvPr>
            <p:ph type="body" sz="quarter" idx="15" hasCustomPrompt="1"/>
          </p:nvPr>
        </p:nvSpPr>
        <p:spPr>
          <a:xfrm>
            <a:off x="3274251" y="3992448"/>
            <a:ext cx="5510972" cy="122400"/>
          </a:xfrm>
        </p:spPr>
        <p:txBody>
          <a:bodyPr anchor="ctr"/>
          <a:lstStyle>
            <a:lvl1pPr>
              <a:defRPr sz="800" baseline="0">
                <a:solidFill>
                  <a:schemeClr val="accent1"/>
                </a:solidFill>
              </a:defRPr>
            </a:lvl1pPr>
          </a:lstStyle>
          <a:p>
            <a:pPr lvl="0"/>
            <a:r>
              <a:rPr lang="en-GB" dirty="0"/>
              <a:t>Insert phone number here</a:t>
            </a:r>
          </a:p>
        </p:txBody>
      </p:sp>
      <p:sp>
        <p:nvSpPr>
          <p:cNvPr id="15" name="Parallelogramm 14"/>
          <p:cNvSpPr/>
          <p:nvPr userDrawn="1"/>
        </p:nvSpPr>
        <p:spPr>
          <a:xfrm>
            <a:off x="-157163" y="2386350"/>
            <a:ext cx="2433646" cy="370800"/>
          </a:xfrm>
          <a:prstGeom prst="parallelogram">
            <a:avLst>
              <a:gd name="adj" fmla="val 42457"/>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400" dirty="0"/>
              <a:t>Kontakt</a:t>
            </a:r>
          </a:p>
        </p:txBody>
      </p:sp>
      <p:pic>
        <p:nvPicPr>
          <p:cNvPr id="14" name="Grafik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2563703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ontakt AT">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3"/>
            <a:ext cx="2133600" cy="273844"/>
          </a:xfrm>
          <a:prstGeom prst="rect">
            <a:avLst/>
          </a:prstGeom>
        </p:spPr>
        <p:txBody>
          <a:bodyPr/>
          <a:lstStyle/>
          <a:p>
            <a:fld id="{1043676E-8485-4DA2-844D-E75F1AC48B4D}" type="datetime1">
              <a:rPr lang="de-DE" smtClean="0"/>
              <a:t>21.09.2020</a:t>
            </a:fld>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13"/>
          <p:cNvSpPr txBox="1">
            <a:spLocks/>
          </p:cNvSpPr>
          <p:nvPr userDrawn="1"/>
        </p:nvSpPr>
        <p:spPr>
          <a:xfrm>
            <a:off x="361950" y="3007562"/>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Office Wien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1" kern="1200" baseline="0" dirty="0">
                <a:solidFill>
                  <a:schemeClr val="accent1"/>
                </a:solidFill>
                <a:effectLst/>
                <a:latin typeface="Verdana" charset="0"/>
                <a:ea typeface="Verdana" charset="0"/>
                <a:cs typeface="Verdana" charset="0"/>
              </a:rPr>
              <a:t>ClimatePartner </a:t>
            </a:r>
            <a:r>
              <a:rPr lang="de-DE" sz="800" b="0" kern="1200" baseline="0" dirty="0">
                <a:solidFill>
                  <a:schemeClr val="accent1"/>
                </a:solidFill>
                <a:effectLst/>
                <a:latin typeface="Verdana" charset="0"/>
                <a:ea typeface="Verdana" charset="0"/>
                <a:cs typeface="Verdana" charset="0"/>
              </a:rPr>
              <a:t>Austria GmbH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Margaretenstraße 96/3b</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1050 Wien</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Telefon +43 1 9076143-0</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austria@climatepartner.com</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www.climatepartner.com</a:t>
            </a:r>
          </a:p>
        </p:txBody>
      </p:sp>
      <p:sp>
        <p:nvSpPr>
          <p:cNvPr id="8" name="Textplatzhalter 13"/>
          <p:cNvSpPr txBox="1">
            <a:spLocks/>
          </p:cNvSpPr>
          <p:nvPr userDrawn="1"/>
        </p:nvSpPr>
        <p:spPr>
          <a:xfrm>
            <a:off x="3274252" y="3007562"/>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Ihr Ansprechpartner</a:t>
            </a:r>
          </a:p>
        </p:txBody>
      </p:sp>
      <p:sp>
        <p:nvSpPr>
          <p:cNvPr id="10" name="Textplatzhalter 9"/>
          <p:cNvSpPr>
            <a:spLocks noGrp="1"/>
          </p:cNvSpPr>
          <p:nvPr>
            <p:ph type="body" sz="quarter" idx="13" hasCustomPrompt="1"/>
          </p:nvPr>
        </p:nvSpPr>
        <p:spPr>
          <a:xfrm>
            <a:off x="3274251" y="3253784"/>
            <a:ext cx="5510972" cy="122400"/>
          </a:xfrm>
        </p:spPr>
        <p:txBody>
          <a:bodyPr anchor="ctr"/>
          <a:lstStyle>
            <a:lvl1pPr>
              <a:defRPr sz="800" baseline="0">
                <a:solidFill>
                  <a:schemeClr val="accent1"/>
                </a:solidFill>
              </a:defRPr>
            </a:lvl1pPr>
          </a:lstStyle>
          <a:p>
            <a:pPr lvl="0"/>
            <a:r>
              <a:rPr lang="en-GB" dirty="0"/>
              <a:t>Insert name here</a:t>
            </a:r>
          </a:p>
        </p:txBody>
      </p:sp>
      <p:sp>
        <p:nvSpPr>
          <p:cNvPr id="12" name="Textplatzhalter 9"/>
          <p:cNvSpPr>
            <a:spLocks noGrp="1"/>
          </p:cNvSpPr>
          <p:nvPr>
            <p:ph type="body" sz="quarter" idx="14" hasCustomPrompt="1"/>
          </p:nvPr>
        </p:nvSpPr>
        <p:spPr>
          <a:xfrm>
            <a:off x="3274251" y="4238670"/>
            <a:ext cx="5510972" cy="122400"/>
          </a:xfrm>
        </p:spPr>
        <p:txBody>
          <a:bodyPr anchor="ctr"/>
          <a:lstStyle>
            <a:lvl1pPr>
              <a:defRPr sz="800" baseline="0">
                <a:solidFill>
                  <a:schemeClr val="accent1"/>
                </a:solidFill>
              </a:defRPr>
            </a:lvl1pPr>
          </a:lstStyle>
          <a:p>
            <a:pPr lvl="0"/>
            <a:r>
              <a:rPr lang="en-GB" dirty="0"/>
              <a:t>Insert mail address here</a:t>
            </a:r>
          </a:p>
        </p:txBody>
      </p:sp>
      <p:sp>
        <p:nvSpPr>
          <p:cNvPr id="13" name="Textplatzhalter 9"/>
          <p:cNvSpPr>
            <a:spLocks noGrp="1"/>
          </p:cNvSpPr>
          <p:nvPr>
            <p:ph type="body" sz="quarter" idx="15" hasCustomPrompt="1"/>
          </p:nvPr>
        </p:nvSpPr>
        <p:spPr>
          <a:xfrm>
            <a:off x="3274251" y="3992448"/>
            <a:ext cx="5510972" cy="122400"/>
          </a:xfrm>
        </p:spPr>
        <p:txBody>
          <a:bodyPr anchor="ctr"/>
          <a:lstStyle>
            <a:lvl1pPr>
              <a:defRPr sz="800" baseline="0">
                <a:solidFill>
                  <a:schemeClr val="accent1"/>
                </a:solidFill>
              </a:defRPr>
            </a:lvl1pPr>
          </a:lstStyle>
          <a:p>
            <a:pPr lvl="0"/>
            <a:r>
              <a:rPr lang="en-GB" dirty="0"/>
              <a:t>Insert phone number here</a:t>
            </a:r>
          </a:p>
        </p:txBody>
      </p:sp>
      <p:sp>
        <p:nvSpPr>
          <p:cNvPr id="15" name="Parallelogramm 14"/>
          <p:cNvSpPr/>
          <p:nvPr userDrawn="1"/>
        </p:nvSpPr>
        <p:spPr>
          <a:xfrm>
            <a:off x="-157163" y="2386350"/>
            <a:ext cx="2433646" cy="370800"/>
          </a:xfrm>
          <a:prstGeom prst="parallelogram">
            <a:avLst>
              <a:gd name="adj" fmla="val 42457"/>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400" dirty="0"/>
              <a:t>Kontakt</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124287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ontakt CH">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3"/>
            <a:ext cx="2133600" cy="273844"/>
          </a:xfrm>
          <a:prstGeom prst="rect">
            <a:avLst/>
          </a:prstGeom>
        </p:spPr>
        <p:txBody>
          <a:bodyPr/>
          <a:lstStyle/>
          <a:p>
            <a:fld id="{A0F31F31-B60B-452A-8625-465E79E96421}" type="datetime1">
              <a:rPr lang="de-DE" smtClean="0"/>
              <a:t>21.09.2020</a:t>
            </a:fld>
            <a:endParaRPr lang="de-DE"/>
          </a:p>
        </p:txBody>
      </p:sp>
      <p:sp>
        <p:nvSpPr>
          <p:cNvPr id="4" name="Foliennummernplatzhalter 3"/>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6" name="Textplatzhalter 13"/>
          <p:cNvSpPr txBox="1">
            <a:spLocks/>
          </p:cNvSpPr>
          <p:nvPr userDrawn="1"/>
        </p:nvSpPr>
        <p:spPr>
          <a:xfrm>
            <a:off x="361950" y="3007562"/>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Office Zürich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1" kern="1200" baseline="0" dirty="0">
                <a:solidFill>
                  <a:schemeClr val="accent1"/>
                </a:solidFill>
                <a:effectLst/>
                <a:latin typeface="Verdana" charset="0"/>
                <a:ea typeface="Verdana" charset="0"/>
                <a:cs typeface="Verdana" charset="0"/>
              </a:rPr>
              <a:t>ClimatePartner </a:t>
            </a:r>
            <a:r>
              <a:rPr lang="de-DE" sz="800" b="0" kern="1200" baseline="0" dirty="0" err="1">
                <a:solidFill>
                  <a:schemeClr val="accent1"/>
                </a:solidFill>
                <a:effectLst/>
                <a:latin typeface="Verdana" charset="0"/>
                <a:ea typeface="Verdana" charset="0"/>
                <a:cs typeface="Verdana" charset="0"/>
              </a:rPr>
              <a:t>Switzerland</a:t>
            </a:r>
            <a:r>
              <a:rPr lang="de-DE" sz="800" b="0" kern="1200" baseline="0" dirty="0">
                <a:solidFill>
                  <a:schemeClr val="accent1"/>
                </a:solidFill>
                <a:effectLst/>
                <a:latin typeface="Verdana" charset="0"/>
                <a:ea typeface="Verdana" charset="0"/>
                <a:cs typeface="Verdana" charset="0"/>
              </a:rPr>
              <a:t> AG</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err="1">
                <a:solidFill>
                  <a:schemeClr val="accent1"/>
                </a:solidFill>
                <a:effectLst/>
                <a:latin typeface="Verdana" charset="0"/>
                <a:ea typeface="Verdana" charset="0"/>
                <a:cs typeface="Verdana" charset="0"/>
              </a:rPr>
              <a:t>Technoparkstrasse</a:t>
            </a:r>
            <a:r>
              <a:rPr lang="de-DE" sz="800" b="0" kern="1200" baseline="0" dirty="0">
                <a:solidFill>
                  <a:schemeClr val="accent1"/>
                </a:solidFill>
                <a:effectLst/>
                <a:latin typeface="Verdana" charset="0"/>
                <a:ea typeface="Verdana" charset="0"/>
                <a:cs typeface="Verdana" charset="0"/>
              </a:rPr>
              <a:t> 1</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8005 Zürich</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Telefon +41 43 55678-50</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switzerland@climatepartner.com</a:t>
            </a:r>
          </a:p>
          <a:p>
            <a:pPr marL="0" indent="0">
              <a:lnSpc>
                <a:spcPct val="100000"/>
              </a:lnSpc>
              <a:spcBef>
                <a:spcPts val="0"/>
              </a:spcBef>
              <a:buNone/>
            </a:pPr>
            <a:endParaRPr lang="de-DE" sz="800" b="0" kern="1200" baseline="0" dirty="0">
              <a:solidFill>
                <a:schemeClr val="accent1"/>
              </a:solidFill>
              <a:effectLst/>
              <a:latin typeface="Verdana" charset="0"/>
              <a:ea typeface="Verdana" charset="0"/>
              <a:cs typeface="Verdana" charset="0"/>
            </a:endParaRPr>
          </a:p>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www.climatepartner.com</a:t>
            </a:r>
          </a:p>
        </p:txBody>
      </p:sp>
      <p:sp>
        <p:nvSpPr>
          <p:cNvPr id="8" name="Textplatzhalter 13"/>
          <p:cNvSpPr txBox="1">
            <a:spLocks/>
          </p:cNvSpPr>
          <p:nvPr userDrawn="1"/>
        </p:nvSpPr>
        <p:spPr>
          <a:xfrm>
            <a:off x="3274252" y="3007562"/>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accent1"/>
                </a:solidFill>
                <a:effectLst/>
                <a:latin typeface="Verdana" charset="0"/>
                <a:ea typeface="Verdana" charset="0"/>
                <a:cs typeface="Verdana" charset="0"/>
              </a:rPr>
              <a:t>Ihr Ansprechpartner</a:t>
            </a:r>
          </a:p>
        </p:txBody>
      </p:sp>
      <p:sp>
        <p:nvSpPr>
          <p:cNvPr id="10" name="Textplatzhalter 9"/>
          <p:cNvSpPr>
            <a:spLocks noGrp="1"/>
          </p:cNvSpPr>
          <p:nvPr>
            <p:ph type="body" sz="quarter" idx="13" hasCustomPrompt="1"/>
          </p:nvPr>
        </p:nvSpPr>
        <p:spPr>
          <a:xfrm>
            <a:off x="3274251" y="3253784"/>
            <a:ext cx="5510972" cy="122400"/>
          </a:xfrm>
        </p:spPr>
        <p:txBody>
          <a:bodyPr anchor="ctr"/>
          <a:lstStyle>
            <a:lvl1pPr>
              <a:defRPr sz="800" baseline="0">
                <a:solidFill>
                  <a:schemeClr val="accent1"/>
                </a:solidFill>
              </a:defRPr>
            </a:lvl1pPr>
          </a:lstStyle>
          <a:p>
            <a:pPr lvl="0"/>
            <a:r>
              <a:rPr lang="en-GB" dirty="0"/>
              <a:t>Insert name here</a:t>
            </a:r>
          </a:p>
        </p:txBody>
      </p:sp>
      <p:sp>
        <p:nvSpPr>
          <p:cNvPr id="12" name="Textplatzhalter 9"/>
          <p:cNvSpPr>
            <a:spLocks noGrp="1"/>
          </p:cNvSpPr>
          <p:nvPr>
            <p:ph type="body" sz="quarter" idx="14" hasCustomPrompt="1"/>
          </p:nvPr>
        </p:nvSpPr>
        <p:spPr>
          <a:xfrm>
            <a:off x="3274251" y="4238670"/>
            <a:ext cx="5510972" cy="122400"/>
          </a:xfrm>
        </p:spPr>
        <p:txBody>
          <a:bodyPr anchor="ctr"/>
          <a:lstStyle>
            <a:lvl1pPr>
              <a:defRPr sz="800" baseline="0">
                <a:solidFill>
                  <a:schemeClr val="accent1"/>
                </a:solidFill>
              </a:defRPr>
            </a:lvl1pPr>
          </a:lstStyle>
          <a:p>
            <a:pPr lvl="0"/>
            <a:r>
              <a:rPr lang="en-GB" dirty="0"/>
              <a:t>Insert mail address here</a:t>
            </a:r>
          </a:p>
        </p:txBody>
      </p:sp>
      <p:sp>
        <p:nvSpPr>
          <p:cNvPr id="13" name="Textplatzhalter 9"/>
          <p:cNvSpPr>
            <a:spLocks noGrp="1"/>
          </p:cNvSpPr>
          <p:nvPr>
            <p:ph type="body" sz="quarter" idx="15" hasCustomPrompt="1"/>
          </p:nvPr>
        </p:nvSpPr>
        <p:spPr>
          <a:xfrm>
            <a:off x="3274251" y="3992448"/>
            <a:ext cx="5510972" cy="122400"/>
          </a:xfrm>
        </p:spPr>
        <p:txBody>
          <a:bodyPr anchor="ctr"/>
          <a:lstStyle>
            <a:lvl1pPr>
              <a:defRPr sz="800" baseline="0">
                <a:solidFill>
                  <a:schemeClr val="accent1"/>
                </a:solidFill>
              </a:defRPr>
            </a:lvl1pPr>
          </a:lstStyle>
          <a:p>
            <a:pPr lvl="0"/>
            <a:r>
              <a:rPr lang="en-GB" dirty="0"/>
              <a:t>Insert phone number here</a:t>
            </a:r>
          </a:p>
        </p:txBody>
      </p:sp>
      <p:sp>
        <p:nvSpPr>
          <p:cNvPr id="15" name="Parallelogramm 14"/>
          <p:cNvSpPr/>
          <p:nvPr userDrawn="1"/>
        </p:nvSpPr>
        <p:spPr>
          <a:xfrm>
            <a:off x="-157163" y="2386350"/>
            <a:ext cx="2433646" cy="370800"/>
          </a:xfrm>
          <a:prstGeom prst="parallelogram">
            <a:avLst>
              <a:gd name="adj" fmla="val 42457"/>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400" dirty="0"/>
              <a:t>Kontakt</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511058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folie ohne Foto">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6516968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87"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Parallelogramm 12"/>
          <p:cNvSpPr/>
          <p:nvPr userDrawn="1"/>
        </p:nvSpPr>
        <p:spPr>
          <a:xfrm>
            <a:off x="-1044575" y="1156029"/>
            <a:ext cx="7618246" cy="2462400"/>
          </a:xfrm>
          <a:prstGeom prst="parallelogram">
            <a:avLst>
              <a:gd name="adj" fmla="val 42457"/>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400" dirty="0"/>
          </a:p>
        </p:txBody>
      </p:sp>
      <p:sp>
        <p:nvSpPr>
          <p:cNvPr id="2" name="Titel 1"/>
          <p:cNvSpPr>
            <a:spLocks noGrp="1"/>
          </p:cNvSpPr>
          <p:nvPr>
            <p:ph type="ctrTitle" hasCustomPrompt="1"/>
          </p:nvPr>
        </p:nvSpPr>
        <p:spPr>
          <a:xfrm>
            <a:off x="359999" y="1465630"/>
            <a:ext cx="5821725" cy="615553"/>
          </a:xfrm>
          <a:prstGeom prst="rect">
            <a:avLst/>
          </a:prstGeom>
          <a:noFill/>
        </p:spPr>
        <p:txBody>
          <a:bodyPr anchor="t" anchorCtr="0"/>
          <a:lstStyle>
            <a:lvl1pPr>
              <a:defRPr b="1" baseline="0">
                <a:solidFill>
                  <a:schemeClr val="bg1"/>
                </a:solidFill>
              </a:defRPr>
            </a:lvl1pPr>
          </a:lstStyle>
          <a:p>
            <a:r>
              <a:rPr lang="de-DE" dirty="0"/>
              <a:t>Titel der Präsentation </a:t>
            </a:r>
            <a:r>
              <a:rPr lang="de-DE" dirty="0" err="1"/>
              <a:t>Verdana</a:t>
            </a:r>
            <a:r>
              <a:rPr lang="de-DE" dirty="0"/>
              <a:t> 20 </a:t>
            </a:r>
            <a:r>
              <a:rPr lang="de-DE" dirty="0" err="1"/>
              <a:t>pt</a:t>
            </a:r>
            <a:r>
              <a:rPr lang="de-DE" dirty="0"/>
              <a:t> </a:t>
            </a:r>
            <a:r>
              <a:rPr lang="de-DE" dirty="0" err="1"/>
              <a:t>bold</a:t>
            </a:r>
            <a:endParaRPr lang="de-DE" dirty="0"/>
          </a:p>
        </p:txBody>
      </p:sp>
      <p:sp>
        <p:nvSpPr>
          <p:cNvPr id="3" name="Untertitel 2"/>
          <p:cNvSpPr>
            <a:spLocks noGrp="1"/>
          </p:cNvSpPr>
          <p:nvPr>
            <p:ph type="subTitle" idx="1" hasCustomPrompt="1"/>
          </p:nvPr>
        </p:nvSpPr>
        <p:spPr>
          <a:xfrm>
            <a:off x="359999" y="2081183"/>
            <a:ext cx="5555025" cy="615553"/>
          </a:xfrm>
        </p:spPr>
        <p:txBody>
          <a:bodyPr/>
          <a:lstStyle>
            <a:lvl1pPr marL="0" indent="0" algn="l">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Untertitel der Präsentation </a:t>
            </a:r>
            <a:r>
              <a:rPr lang="de-DE" dirty="0" err="1"/>
              <a:t>Verdana</a:t>
            </a:r>
            <a:r>
              <a:rPr lang="de-DE" dirty="0"/>
              <a:t> 20 </a:t>
            </a:r>
            <a:r>
              <a:rPr lang="de-DE" dirty="0" err="1"/>
              <a:t>pt</a:t>
            </a:r>
            <a:r>
              <a:rPr lang="de-DE" dirty="0"/>
              <a:t> non-</a:t>
            </a:r>
            <a:r>
              <a:rPr lang="de-DE" dirty="0" err="1"/>
              <a:t>bold</a:t>
            </a:r>
            <a:endParaRPr lang="de-DE" dirty="0"/>
          </a:p>
        </p:txBody>
      </p:sp>
      <p:sp>
        <p:nvSpPr>
          <p:cNvPr id="4" name="Datumsplatzhalter 3"/>
          <p:cNvSpPr>
            <a:spLocks noGrp="1"/>
          </p:cNvSpPr>
          <p:nvPr>
            <p:ph type="dt" sz="half" idx="10"/>
          </p:nvPr>
        </p:nvSpPr>
        <p:spPr>
          <a:xfrm>
            <a:off x="457200" y="4767263"/>
            <a:ext cx="2133600" cy="273844"/>
          </a:xfrm>
          <a:prstGeom prst="rect">
            <a:avLst/>
          </a:prstGeom>
        </p:spPr>
        <p:txBody>
          <a:bodyPr/>
          <a:lstStyle/>
          <a:p>
            <a:fld id="{BFBD93A0-BE42-44D0-9FA9-DD7AD52B9A66}" type="datetime1">
              <a:rPr lang="de-DE" smtClean="0"/>
              <a:t>21.09.2020</a:t>
            </a:fld>
            <a:endParaRPr lang="de-DE"/>
          </a:p>
        </p:txBody>
      </p:sp>
      <p:sp>
        <p:nvSpPr>
          <p:cNvPr id="5" name="Fußzeilenplatzhalter 4"/>
          <p:cNvSpPr>
            <a:spLocks noGrp="1"/>
          </p:cNvSpPr>
          <p:nvPr>
            <p:ph type="ftr" sz="quarter" idx="11"/>
          </p:nvPr>
        </p:nvSpPr>
        <p:spPr>
          <a:xfrm>
            <a:off x="739583" y="4931631"/>
            <a:ext cx="3240000" cy="122400"/>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4767263"/>
            <a:ext cx="2133600" cy="273844"/>
          </a:xfrm>
          <a:prstGeom prst="rect">
            <a:avLst/>
          </a:prstGeom>
        </p:spPr>
        <p:txBody>
          <a:bodyPr/>
          <a:lstStyle/>
          <a:p>
            <a:fld id="{F96015AF-E8C6-4373-96B4-BC3F75A956DC}" type="slidenum">
              <a:rPr lang="de-DE" smtClean="0"/>
              <a:t>‹Nr.›</a:t>
            </a:fld>
            <a:endParaRPr lang="de-DE"/>
          </a:p>
        </p:txBody>
      </p:sp>
      <p:sp>
        <p:nvSpPr>
          <p:cNvPr id="14" name="Textplatzhalter 7"/>
          <p:cNvSpPr>
            <a:spLocks noGrp="1"/>
          </p:cNvSpPr>
          <p:nvPr>
            <p:ph type="body" sz="quarter" idx="13" hasCustomPrompt="1"/>
          </p:nvPr>
        </p:nvSpPr>
        <p:spPr>
          <a:xfrm>
            <a:off x="360000" y="3125230"/>
            <a:ext cx="5293088" cy="183600"/>
          </a:xfrm>
        </p:spPr>
        <p:txBody>
          <a:bodyPr anchor="ctr"/>
          <a:lstStyle>
            <a:lvl1pPr>
              <a:defRPr sz="1000">
                <a:solidFill>
                  <a:schemeClr val="bg1"/>
                </a:solidFill>
              </a:defRPr>
            </a:lvl1pPr>
          </a:lstStyle>
          <a:p>
            <a:pPr lvl="0"/>
            <a:r>
              <a:rPr lang="de-DE" dirty="0" err="1"/>
              <a:t>Author</a:t>
            </a:r>
            <a:r>
              <a:rPr lang="de-DE" dirty="0"/>
              <a:t>, Date </a:t>
            </a:r>
            <a:r>
              <a:rPr lang="de-DE" dirty="0" err="1"/>
              <a:t>Verdana</a:t>
            </a:r>
            <a:r>
              <a:rPr lang="de-DE" dirty="0"/>
              <a:t> 10 </a:t>
            </a:r>
            <a:r>
              <a:rPr lang="de-DE" dirty="0" err="1"/>
              <a:t>pt</a:t>
            </a:r>
            <a:r>
              <a:rPr lang="de-DE" dirty="0"/>
              <a:t> non-</a:t>
            </a:r>
            <a:r>
              <a:rPr lang="de-DE" dirty="0" err="1"/>
              <a:t>bold</a:t>
            </a:r>
            <a:endParaRPr lang="de-DE" dirty="0"/>
          </a:p>
        </p:txBody>
      </p:sp>
      <p:pic>
        <p:nvPicPr>
          <p:cNvPr id="11" name="Grafik 10"/>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Tree>
    <p:extLst>
      <p:ext uri="{BB962C8B-B14F-4D97-AF65-F5344CB8AC3E}">
        <p14:creationId xmlns:p14="http://schemas.microsoft.com/office/powerpoint/2010/main" val="245418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5"/>
            </p:custDataLst>
            <p:extLst>
              <p:ext uri="{D42A27DB-BD31-4B8C-83A1-F6EECF244321}">
                <p14:modId xmlns:p14="http://schemas.microsoft.com/office/powerpoint/2010/main" val="27311588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3" name="think-cell Folie" r:id="rId16" imgW="270" imgH="270" progId="TCLayout.ActiveDocument.1">
                  <p:embed/>
                </p:oleObj>
              </mc:Choice>
              <mc:Fallback>
                <p:oleObj name="think-cell Folie" r:id="rId16" imgW="270" imgH="270" progId="TCLayout.ActiveDocument.1">
                  <p:embed/>
                  <p:pic>
                    <p:nvPicPr>
                      <p:cNvPr id="0" name=""/>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2" name="Titelplatzhalter 1"/>
          <p:cNvSpPr>
            <a:spLocks noGrp="1"/>
          </p:cNvSpPr>
          <p:nvPr>
            <p:ph type="title"/>
          </p:nvPr>
        </p:nvSpPr>
        <p:spPr>
          <a:xfrm>
            <a:off x="360000" y="180000"/>
            <a:ext cx="8424000" cy="615600"/>
          </a:xfrm>
          <a:prstGeom prst="rect">
            <a:avLst/>
          </a:prstGeom>
        </p:spPr>
        <p:txBody>
          <a:bodyPr vert="horz" lIns="0" tIns="0" rIns="0" bIns="0" rtlCol="0" anchor="b">
            <a:noAutofit/>
          </a:bodyPr>
          <a:lstStyle/>
          <a:p>
            <a:r>
              <a:rPr lang="de-DE"/>
              <a:t>Titelmasterformat durch Klicken bearbeiten</a:t>
            </a:r>
          </a:p>
        </p:txBody>
      </p:sp>
      <p:sp>
        <p:nvSpPr>
          <p:cNvPr id="3" name="Textplatzhalter 2"/>
          <p:cNvSpPr>
            <a:spLocks noGrp="1"/>
          </p:cNvSpPr>
          <p:nvPr>
            <p:ph type="body" idx="1"/>
          </p:nvPr>
        </p:nvSpPr>
        <p:spPr>
          <a:xfrm>
            <a:off x="360000" y="1274400"/>
            <a:ext cx="8424000" cy="3348000"/>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 Box 12"/>
          <p:cNvSpPr txBox="1">
            <a:spLocks noChangeArrowheads="1"/>
          </p:cNvSpPr>
          <p:nvPr/>
        </p:nvSpPr>
        <p:spPr bwMode="auto">
          <a:xfrm>
            <a:off x="4382209" y="4885200"/>
            <a:ext cx="379583" cy="122400"/>
          </a:xfrm>
          <a:prstGeom prst="rect">
            <a:avLst/>
          </a:prstGeom>
          <a:noFill/>
          <a:ln w="9525" algn="ctr">
            <a:noFill/>
            <a:miter lim="800000"/>
            <a:headEnd/>
            <a:tailEnd/>
          </a:ln>
          <a:effectLst/>
        </p:spPr>
        <p:txBody>
          <a:bodyPr wrap="none" lIns="0" tIns="0" rIns="0" bIns="0" anchor="ctr"/>
          <a:lstStyle/>
          <a:p>
            <a:pPr algn="ctr"/>
            <a:fld id="{3518BA1D-17C0-4DF4-91F1-29BEFBA321A1}" type="slidenum">
              <a:rPr lang="en-US" sz="800" i="0" noProof="0" smtClean="0">
                <a:solidFill>
                  <a:schemeClr val="accent1"/>
                </a:solidFill>
                <a:latin typeface="+mn-lt"/>
              </a:rPr>
              <a:pPr algn="ctr"/>
              <a:t>‹Nr.›</a:t>
            </a:fld>
            <a:endParaRPr lang="en-US" sz="800" i="0" noProof="0" dirty="0">
              <a:solidFill>
                <a:schemeClr val="accent1"/>
              </a:solidFill>
              <a:latin typeface="+mn-lt"/>
            </a:endParaRPr>
          </a:p>
        </p:txBody>
      </p:sp>
      <p:sp>
        <p:nvSpPr>
          <p:cNvPr id="10" name="Gleichschenkliges Dreieck 9"/>
          <p:cNvSpPr>
            <a:spLocks noChangeAspect="1"/>
          </p:cNvSpPr>
          <p:nvPr/>
        </p:nvSpPr>
        <p:spPr>
          <a:xfrm rot="16200000" flipV="1">
            <a:off x="-72000" y="1440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Gleichschenkliges Dreieck 10"/>
          <p:cNvSpPr>
            <a:spLocks noChangeAspect="1"/>
          </p:cNvSpPr>
          <p:nvPr/>
        </p:nvSpPr>
        <p:spPr>
          <a:xfrm rot="16200000" flipV="1">
            <a:off x="-72000" y="10044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Gleichschenkliges Dreieck 11"/>
          <p:cNvSpPr>
            <a:spLocks noChangeAspect="1"/>
          </p:cNvSpPr>
          <p:nvPr/>
        </p:nvSpPr>
        <p:spPr>
          <a:xfrm rot="16200000" flipV="1">
            <a:off x="-72000" y="7596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Gleichschenkliges Dreieck 12"/>
          <p:cNvSpPr>
            <a:spLocks noChangeAspect="1"/>
          </p:cNvSpPr>
          <p:nvPr/>
        </p:nvSpPr>
        <p:spPr>
          <a:xfrm rot="16200000" flipV="1">
            <a:off x="-72000" y="12384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Gleichschenkliges Dreieck 13"/>
          <p:cNvSpPr>
            <a:spLocks noChangeAspect="1"/>
          </p:cNvSpPr>
          <p:nvPr/>
        </p:nvSpPr>
        <p:spPr>
          <a:xfrm rot="16200000" flipV="1">
            <a:off x="-72000" y="45864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Gleichschenkliges Dreieck 14"/>
          <p:cNvSpPr>
            <a:spLocks noChangeAspect="1"/>
          </p:cNvSpPr>
          <p:nvPr/>
        </p:nvSpPr>
        <p:spPr>
          <a:xfrm flipV="1">
            <a:off x="324000" y="-720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Gleichschenkliges Dreieck 15"/>
          <p:cNvSpPr>
            <a:spLocks noChangeAspect="1"/>
          </p:cNvSpPr>
          <p:nvPr/>
        </p:nvSpPr>
        <p:spPr>
          <a:xfrm flipV="1">
            <a:off x="8748000" y="-720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arallelogramm 19"/>
          <p:cNvSpPr/>
          <p:nvPr/>
        </p:nvSpPr>
        <p:spPr>
          <a:xfrm>
            <a:off x="-107576" y="1148400"/>
            <a:ext cx="6676464" cy="18000"/>
          </a:xfrm>
          <a:prstGeom prst="parallelogram">
            <a:avLst>
              <a:gd name="adj" fmla="val 42457"/>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err="1"/>
          </a:p>
        </p:txBody>
      </p:sp>
      <p:sp>
        <p:nvSpPr>
          <p:cNvPr id="21" name="Parallelogramm 20"/>
          <p:cNvSpPr/>
          <p:nvPr/>
        </p:nvSpPr>
        <p:spPr>
          <a:xfrm>
            <a:off x="-107576" y="4730400"/>
            <a:ext cx="5156947" cy="18000"/>
          </a:xfrm>
          <a:prstGeom prst="parallelogram">
            <a:avLst>
              <a:gd name="adj" fmla="val 42457"/>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err="1"/>
          </a:p>
        </p:txBody>
      </p:sp>
      <p:sp>
        <p:nvSpPr>
          <p:cNvPr id="17" name="Gleichschenkliges Dreieck 16"/>
          <p:cNvSpPr>
            <a:spLocks noChangeAspect="1"/>
          </p:cNvSpPr>
          <p:nvPr/>
        </p:nvSpPr>
        <p:spPr>
          <a:xfrm flipV="1">
            <a:off x="5014800" y="-720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Gleichschenkliges Dreieck 17"/>
          <p:cNvSpPr>
            <a:spLocks noChangeAspect="1"/>
          </p:cNvSpPr>
          <p:nvPr/>
        </p:nvSpPr>
        <p:spPr>
          <a:xfrm flipV="1">
            <a:off x="4536000" y="-72000"/>
            <a:ext cx="72000" cy="72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359999" y="4856400"/>
            <a:ext cx="1225530" cy="180000"/>
          </a:xfrm>
          <a:prstGeom prst="rect">
            <a:avLst/>
          </a:prstGeom>
        </p:spPr>
      </p:pic>
    </p:spTree>
    <p:extLst>
      <p:ext uri="{BB962C8B-B14F-4D97-AF65-F5344CB8AC3E}">
        <p14:creationId xmlns:p14="http://schemas.microsoft.com/office/powerpoint/2010/main" val="1264856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66" r:id="rId4"/>
    <p:sldLayoutId id="2147483655" r:id="rId5"/>
    <p:sldLayoutId id="2147483668" r:id="rId6"/>
    <p:sldLayoutId id="2147483667" r:id="rId7"/>
    <p:sldLayoutId id="2147483661" r:id="rId8"/>
    <p:sldLayoutId id="2147483669" r:id="rId9"/>
    <p:sldLayoutId id="2147483663" r:id="rId10"/>
    <p:sldLayoutId id="2147483662" r:id="rId11"/>
    <p:sldLayoutId id="2147483665" r:id="rId12"/>
  </p:sldLayoutIdLst>
  <p:hf sldNum="0" hdr="0" ftr="0" dt="0"/>
  <p:txStyles>
    <p:titleStyle>
      <a:lvl1pPr algn="l" defTabSz="914400" rtl="0" eaLnBrk="1" latinLnBrk="0" hangingPunct="1">
        <a:spcBef>
          <a:spcPct val="0"/>
        </a:spcBef>
        <a:buNone/>
        <a:defRPr sz="2000" kern="1200">
          <a:solidFill>
            <a:schemeClr val="accent1"/>
          </a:solidFill>
          <a:latin typeface="+mj-lt"/>
          <a:ea typeface="+mj-ea"/>
          <a:cs typeface="+mj-cs"/>
        </a:defRPr>
      </a:lvl1pPr>
    </p:titleStyle>
    <p:bodyStyle>
      <a:lvl1pPr marL="0" indent="0" algn="l" defTabSz="914400" rtl="0" eaLnBrk="1" latinLnBrk="0" hangingPunct="1">
        <a:spcBef>
          <a:spcPts val="0"/>
        </a:spcBef>
        <a:buClr>
          <a:schemeClr val="accent1"/>
        </a:buClr>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buClr>
          <a:schemeClr val="accent4"/>
        </a:buClr>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spcBef>
          <a:spcPts val="0"/>
        </a:spcBef>
        <a:buClr>
          <a:schemeClr val="accent4"/>
        </a:buClr>
        <a:buFont typeface="Arial" panose="020B0604020202020204" pitchFamily="34" charset="0"/>
        <a:buChar char="•"/>
        <a:defRPr sz="1400" kern="1200">
          <a:solidFill>
            <a:schemeClr val="tx1"/>
          </a:solidFill>
          <a:latin typeface="+mn-lt"/>
          <a:ea typeface="+mn-ea"/>
          <a:cs typeface="+mn-cs"/>
        </a:defRPr>
      </a:lvl3pPr>
      <a:lvl4pPr marL="538163" indent="-180975" algn="l" defTabSz="914400" rtl="0" eaLnBrk="1" latinLnBrk="0" hangingPunct="1">
        <a:spcBef>
          <a:spcPts val="0"/>
        </a:spcBef>
        <a:buClr>
          <a:schemeClr val="accent4"/>
        </a:buClr>
        <a:buFont typeface="Arial" panose="020B0604020202020204" pitchFamily="34" charset="0"/>
        <a:buChar char="•"/>
        <a:defRPr sz="1400" kern="1200">
          <a:solidFill>
            <a:schemeClr val="tx1"/>
          </a:solidFill>
          <a:latin typeface="+mn-lt"/>
          <a:ea typeface="+mn-ea"/>
          <a:cs typeface="+mn-cs"/>
        </a:defRPr>
      </a:lvl4pPr>
      <a:lvl5pPr marL="720725" indent="-182563" algn="l" defTabSz="914400" rtl="0" eaLnBrk="1" latinLnBrk="0" hangingPunct="1">
        <a:spcBef>
          <a:spcPts val="0"/>
        </a:spcBef>
        <a:buClr>
          <a:schemeClr val="accent4"/>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6" Type="http://schemas.openxmlformats.org/officeDocument/2006/relationships/image" Target="../media/image31.png"/><Relationship Id="rId117" Type="http://schemas.openxmlformats.org/officeDocument/2006/relationships/image" Target="../media/image122.jpeg"/><Relationship Id="rId21" Type="http://schemas.openxmlformats.org/officeDocument/2006/relationships/image" Target="../media/image26.jpeg"/><Relationship Id="rId42" Type="http://schemas.openxmlformats.org/officeDocument/2006/relationships/image" Target="../media/image47.png"/><Relationship Id="rId47" Type="http://schemas.openxmlformats.org/officeDocument/2006/relationships/image" Target="../media/image52.png"/><Relationship Id="rId63" Type="http://schemas.openxmlformats.org/officeDocument/2006/relationships/image" Target="../media/image68.png"/><Relationship Id="rId68" Type="http://schemas.openxmlformats.org/officeDocument/2006/relationships/image" Target="../media/image73.png"/><Relationship Id="rId84" Type="http://schemas.openxmlformats.org/officeDocument/2006/relationships/image" Target="../media/image89.png"/><Relationship Id="rId89" Type="http://schemas.openxmlformats.org/officeDocument/2006/relationships/image" Target="../media/image94.png"/><Relationship Id="rId112" Type="http://schemas.openxmlformats.org/officeDocument/2006/relationships/image" Target="../media/image117.png"/><Relationship Id="rId133" Type="http://schemas.openxmlformats.org/officeDocument/2006/relationships/image" Target="../media/image138.jpeg"/><Relationship Id="rId138" Type="http://schemas.openxmlformats.org/officeDocument/2006/relationships/image" Target="../media/image143.png"/><Relationship Id="rId154" Type="http://schemas.openxmlformats.org/officeDocument/2006/relationships/image" Target="../media/image159.jpeg"/><Relationship Id="rId159" Type="http://schemas.openxmlformats.org/officeDocument/2006/relationships/image" Target="../media/image164.png"/><Relationship Id="rId16" Type="http://schemas.openxmlformats.org/officeDocument/2006/relationships/image" Target="../media/image21.png"/><Relationship Id="rId107" Type="http://schemas.openxmlformats.org/officeDocument/2006/relationships/image" Target="../media/image112.png"/><Relationship Id="rId11" Type="http://schemas.openxmlformats.org/officeDocument/2006/relationships/image" Target="../media/image16.jpeg"/><Relationship Id="rId32" Type="http://schemas.openxmlformats.org/officeDocument/2006/relationships/image" Target="../media/image37.png"/><Relationship Id="rId37" Type="http://schemas.openxmlformats.org/officeDocument/2006/relationships/image" Target="../media/image42.png"/><Relationship Id="rId53" Type="http://schemas.openxmlformats.org/officeDocument/2006/relationships/image" Target="../media/image58.jpeg"/><Relationship Id="rId58" Type="http://schemas.openxmlformats.org/officeDocument/2006/relationships/image" Target="../media/image63.png"/><Relationship Id="rId74" Type="http://schemas.openxmlformats.org/officeDocument/2006/relationships/image" Target="../media/image79.jpeg"/><Relationship Id="rId79" Type="http://schemas.openxmlformats.org/officeDocument/2006/relationships/image" Target="../media/image84.png"/><Relationship Id="rId102" Type="http://schemas.openxmlformats.org/officeDocument/2006/relationships/image" Target="../media/image107.jpeg"/><Relationship Id="rId123" Type="http://schemas.openxmlformats.org/officeDocument/2006/relationships/image" Target="../media/image128.png"/><Relationship Id="rId128" Type="http://schemas.openxmlformats.org/officeDocument/2006/relationships/image" Target="../media/image133.png"/><Relationship Id="rId144" Type="http://schemas.openxmlformats.org/officeDocument/2006/relationships/image" Target="../media/image149.png"/><Relationship Id="rId149" Type="http://schemas.openxmlformats.org/officeDocument/2006/relationships/image" Target="../media/image154.jpeg"/><Relationship Id="rId5" Type="http://schemas.openxmlformats.org/officeDocument/2006/relationships/image" Target="../media/image10.png"/><Relationship Id="rId90" Type="http://schemas.openxmlformats.org/officeDocument/2006/relationships/image" Target="../media/image95.png"/><Relationship Id="rId95" Type="http://schemas.openxmlformats.org/officeDocument/2006/relationships/image" Target="../media/image100.jpeg"/><Relationship Id="rId22" Type="http://schemas.openxmlformats.org/officeDocument/2006/relationships/image" Target="../media/image27.png"/><Relationship Id="rId27" Type="http://schemas.openxmlformats.org/officeDocument/2006/relationships/image" Target="../media/image32.png"/><Relationship Id="rId43" Type="http://schemas.openxmlformats.org/officeDocument/2006/relationships/image" Target="../media/image48.png"/><Relationship Id="rId48" Type="http://schemas.openxmlformats.org/officeDocument/2006/relationships/image" Target="../media/image53.jpeg"/><Relationship Id="rId64" Type="http://schemas.openxmlformats.org/officeDocument/2006/relationships/image" Target="../media/image69.png"/><Relationship Id="rId69" Type="http://schemas.openxmlformats.org/officeDocument/2006/relationships/image" Target="../media/image74.png"/><Relationship Id="rId113" Type="http://schemas.openxmlformats.org/officeDocument/2006/relationships/image" Target="../media/image118.png"/><Relationship Id="rId118" Type="http://schemas.openxmlformats.org/officeDocument/2006/relationships/image" Target="../media/image123.jpeg"/><Relationship Id="rId134" Type="http://schemas.openxmlformats.org/officeDocument/2006/relationships/image" Target="../media/image139.png"/><Relationship Id="rId139" Type="http://schemas.openxmlformats.org/officeDocument/2006/relationships/image" Target="../media/image144.png"/><Relationship Id="rId80" Type="http://schemas.openxmlformats.org/officeDocument/2006/relationships/image" Target="../media/image85.png"/><Relationship Id="rId85" Type="http://schemas.openxmlformats.org/officeDocument/2006/relationships/image" Target="../media/image90.jpeg"/><Relationship Id="rId150" Type="http://schemas.openxmlformats.org/officeDocument/2006/relationships/image" Target="../media/image155.png"/><Relationship Id="rId155" Type="http://schemas.openxmlformats.org/officeDocument/2006/relationships/image" Target="../media/image160.gif"/><Relationship Id="rId12" Type="http://schemas.openxmlformats.org/officeDocument/2006/relationships/image" Target="../media/image17.jpeg"/><Relationship Id="rId17" Type="http://schemas.openxmlformats.org/officeDocument/2006/relationships/image" Target="../media/image22.png"/><Relationship Id="rId33" Type="http://schemas.openxmlformats.org/officeDocument/2006/relationships/image" Target="../media/image38.png"/><Relationship Id="rId38" Type="http://schemas.openxmlformats.org/officeDocument/2006/relationships/image" Target="../media/image43.png"/><Relationship Id="rId59" Type="http://schemas.openxmlformats.org/officeDocument/2006/relationships/image" Target="../media/image64.jpeg"/><Relationship Id="rId103" Type="http://schemas.openxmlformats.org/officeDocument/2006/relationships/image" Target="../media/image108.png"/><Relationship Id="rId108" Type="http://schemas.openxmlformats.org/officeDocument/2006/relationships/image" Target="../media/image113.png"/><Relationship Id="rId124" Type="http://schemas.openxmlformats.org/officeDocument/2006/relationships/image" Target="../media/image129.svg"/><Relationship Id="rId129" Type="http://schemas.openxmlformats.org/officeDocument/2006/relationships/image" Target="../media/image134.png"/><Relationship Id="rId20" Type="http://schemas.openxmlformats.org/officeDocument/2006/relationships/image" Target="../media/image25.jpeg"/><Relationship Id="rId41" Type="http://schemas.openxmlformats.org/officeDocument/2006/relationships/image" Target="../media/image46.jpeg"/><Relationship Id="rId54" Type="http://schemas.openxmlformats.org/officeDocument/2006/relationships/image" Target="../media/image59.jpeg"/><Relationship Id="rId62" Type="http://schemas.openxmlformats.org/officeDocument/2006/relationships/image" Target="../media/image67.png"/><Relationship Id="rId70" Type="http://schemas.openxmlformats.org/officeDocument/2006/relationships/image" Target="../media/image75.jpeg"/><Relationship Id="rId75" Type="http://schemas.openxmlformats.org/officeDocument/2006/relationships/image" Target="../media/image80.jpeg"/><Relationship Id="rId83" Type="http://schemas.openxmlformats.org/officeDocument/2006/relationships/image" Target="../media/image88.png"/><Relationship Id="rId88" Type="http://schemas.openxmlformats.org/officeDocument/2006/relationships/image" Target="../media/image93.jpeg"/><Relationship Id="rId91" Type="http://schemas.openxmlformats.org/officeDocument/2006/relationships/image" Target="../media/image96.png"/><Relationship Id="rId96" Type="http://schemas.openxmlformats.org/officeDocument/2006/relationships/image" Target="../media/image101.jpeg"/><Relationship Id="rId111" Type="http://schemas.openxmlformats.org/officeDocument/2006/relationships/image" Target="../media/image116.png"/><Relationship Id="rId132" Type="http://schemas.openxmlformats.org/officeDocument/2006/relationships/image" Target="../media/image137.png"/><Relationship Id="rId140" Type="http://schemas.openxmlformats.org/officeDocument/2006/relationships/image" Target="../media/image145.png"/><Relationship Id="rId145" Type="http://schemas.openxmlformats.org/officeDocument/2006/relationships/image" Target="../media/image150.png"/><Relationship Id="rId153" Type="http://schemas.openxmlformats.org/officeDocument/2006/relationships/image" Target="../media/image158.png"/><Relationship Id="rId1" Type="http://schemas.openxmlformats.org/officeDocument/2006/relationships/slideLayout" Target="../slideLayouts/slideLayout4.xml"/><Relationship Id="rId6"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28.jpe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57" Type="http://schemas.openxmlformats.org/officeDocument/2006/relationships/image" Target="../media/image62.png"/><Relationship Id="rId106" Type="http://schemas.openxmlformats.org/officeDocument/2006/relationships/image" Target="../media/image111.png"/><Relationship Id="rId114" Type="http://schemas.openxmlformats.org/officeDocument/2006/relationships/image" Target="../media/image119.png"/><Relationship Id="rId119" Type="http://schemas.openxmlformats.org/officeDocument/2006/relationships/image" Target="../media/image124.png"/><Relationship Id="rId127" Type="http://schemas.openxmlformats.org/officeDocument/2006/relationships/image" Target="../media/image132.png"/><Relationship Id="rId10" Type="http://schemas.openxmlformats.org/officeDocument/2006/relationships/image" Target="../media/image15.jpeg"/><Relationship Id="rId31" Type="http://schemas.openxmlformats.org/officeDocument/2006/relationships/image" Target="../media/image36.jpeg"/><Relationship Id="rId44" Type="http://schemas.openxmlformats.org/officeDocument/2006/relationships/image" Target="../media/image49.png"/><Relationship Id="rId52" Type="http://schemas.openxmlformats.org/officeDocument/2006/relationships/image" Target="../media/image57.png"/><Relationship Id="rId60" Type="http://schemas.openxmlformats.org/officeDocument/2006/relationships/image" Target="../media/image65.png"/><Relationship Id="rId65" Type="http://schemas.openxmlformats.org/officeDocument/2006/relationships/image" Target="../media/image70.png"/><Relationship Id="rId73" Type="http://schemas.openxmlformats.org/officeDocument/2006/relationships/image" Target="../media/image78.png"/><Relationship Id="rId78" Type="http://schemas.openxmlformats.org/officeDocument/2006/relationships/image" Target="../media/image83.jpeg"/><Relationship Id="rId81" Type="http://schemas.openxmlformats.org/officeDocument/2006/relationships/image" Target="../media/image86.jpeg"/><Relationship Id="rId86" Type="http://schemas.openxmlformats.org/officeDocument/2006/relationships/image" Target="../media/image91.png"/><Relationship Id="rId94" Type="http://schemas.openxmlformats.org/officeDocument/2006/relationships/image" Target="../media/image99.jpeg"/><Relationship Id="rId99" Type="http://schemas.openxmlformats.org/officeDocument/2006/relationships/image" Target="../media/image104.png"/><Relationship Id="rId101" Type="http://schemas.openxmlformats.org/officeDocument/2006/relationships/image" Target="../media/image106.png"/><Relationship Id="rId122" Type="http://schemas.openxmlformats.org/officeDocument/2006/relationships/image" Target="../media/image127.jpeg"/><Relationship Id="rId130" Type="http://schemas.openxmlformats.org/officeDocument/2006/relationships/image" Target="../media/image135.jpeg"/><Relationship Id="rId135" Type="http://schemas.openxmlformats.org/officeDocument/2006/relationships/image" Target="../media/image140.png"/><Relationship Id="rId143" Type="http://schemas.openxmlformats.org/officeDocument/2006/relationships/image" Target="../media/image148.png"/><Relationship Id="rId148" Type="http://schemas.openxmlformats.org/officeDocument/2006/relationships/image" Target="../media/image153.jpeg"/><Relationship Id="rId151" Type="http://schemas.openxmlformats.org/officeDocument/2006/relationships/image" Target="../media/image156.jpeg"/><Relationship Id="rId156" Type="http://schemas.openxmlformats.org/officeDocument/2006/relationships/image" Target="../media/image161.png"/><Relationship Id="rId4" Type="http://schemas.openxmlformats.org/officeDocument/2006/relationships/image" Target="../media/image9.gif"/><Relationship Id="rId9" Type="http://schemas.openxmlformats.org/officeDocument/2006/relationships/image" Target="../media/image14.png"/><Relationship Id="rId13" Type="http://schemas.openxmlformats.org/officeDocument/2006/relationships/image" Target="../media/image18.jpeg"/><Relationship Id="rId18" Type="http://schemas.openxmlformats.org/officeDocument/2006/relationships/image" Target="../media/image23.jpeg"/><Relationship Id="rId39" Type="http://schemas.openxmlformats.org/officeDocument/2006/relationships/image" Target="../media/image44.png"/><Relationship Id="rId109" Type="http://schemas.openxmlformats.org/officeDocument/2006/relationships/image" Target="../media/image114.png"/><Relationship Id="rId34" Type="http://schemas.openxmlformats.org/officeDocument/2006/relationships/image" Target="../media/image39.png"/><Relationship Id="rId50" Type="http://schemas.openxmlformats.org/officeDocument/2006/relationships/image" Target="../media/image55.png"/><Relationship Id="rId55" Type="http://schemas.openxmlformats.org/officeDocument/2006/relationships/image" Target="../media/image60.png"/><Relationship Id="rId76" Type="http://schemas.openxmlformats.org/officeDocument/2006/relationships/image" Target="../media/image81.png"/><Relationship Id="rId97" Type="http://schemas.openxmlformats.org/officeDocument/2006/relationships/image" Target="../media/image102.jpeg"/><Relationship Id="rId104" Type="http://schemas.openxmlformats.org/officeDocument/2006/relationships/image" Target="../media/image109.png"/><Relationship Id="rId120" Type="http://schemas.openxmlformats.org/officeDocument/2006/relationships/image" Target="../media/image125.png"/><Relationship Id="rId125" Type="http://schemas.openxmlformats.org/officeDocument/2006/relationships/image" Target="../media/image130.png"/><Relationship Id="rId141" Type="http://schemas.openxmlformats.org/officeDocument/2006/relationships/image" Target="../media/image146.jpeg"/><Relationship Id="rId146" Type="http://schemas.openxmlformats.org/officeDocument/2006/relationships/image" Target="../media/image151.png"/><Relationship Id="rId7" Type="http://schemas.openxmlformats.org/officeDocument/2006/relationships/image" Target="../media/image12.jpeg"/><Relationship Id="rId71" Type="http://schemas.openxmlformats.org/officeDocument/2006/relationships/image" Target="../media/image76.gif"/><Relationship Id="rId92" Type="http://schemas.openxmlformats.org/officeDocument/2006/relationships/image" Target="../media/image97.png"/><Relationship Id="rId2" Type="http://schemas.openxmlformats.org/officeDocument/2006/relationships/notesSlide" Target="../notesSlides/notesSlide4.xml"/><Relationship Id="rId29" Type="http://schemas.openxmlformats.org/officeDocument/2006/relationships/image" Target="../media/image34.png"/><Relationship Id="rId24" Type="http://schemas.openxmlformats.org/officeDocument/2006/relationships/image" Target="../media/image29.png"/><Relationship Id="rId40" Type="http://schemas.openxmlformats.org/officeDocument/2006/relationships/image" Target="../media/image45.png"/><Relationship Id="rId45" Type="http://schemas.openxmlformats.org/officeDocument/2006/relationships/image" Target="../media/image50.png"/><Relationship Id="rId66" Type="http://schemas.openxmlformats.org/officeDocument/2006/relationships/image" Target="../media/image71.png"/><Relationship Id="rId87" Type="http://schemas.openxmlformats.org/officeDocument/2006/relationships/image" Target="../media/image92.png"/><Relationship Id="rId110" Type="http://schemas.openxmlformats.org/officeDocument/2006/relationships/image" Target="../media/image115.jpeg"/><Relationship Id="rId115" Type="http://schemas.openxmlformats.org/officeDocument/2006/relationships/image" Target="../media/image120.png"/><Relationship Id="rId131" Type="http://schemas.openxmlformats.org/officeDocument/2006/relationships/image" Target="../media/image136.png"/><Relationship Id="rId136" Type="http://schemas.openxmlformats.org/officeDocument/2006/relationships/image" Target="../media/image141.jpeg"/><Relationship Id="rId157" Type="http://schemas.openxmlformats.org/officeDocument/2006/relationships/image" Target="../media/image162.png"/><Relationship Id="rId61" Type="http://schemas.openxmlformats.org/officeDocument/2006/relationships/image" Target="../media/image66.png"/><Relationship Id="rId82" Type="http://schemas.openxmlformats.org/officeDocument/2006/relationships/image" Target="../media/image87.png"/><Relationship Id="rId152" Type="http://schemas.openxmlformats.org/officeDocument/2006/relationships/image" Target="../media/image157.jpeg"/><Relationship Id="rId19" Type="http://schemas.openxmlformats.org/officeDocument/2006/relationships/image" Target="../media/image24.png"/><Relationship Id="rId14" Type="http://schemas.openxmlformats.org/officeDocument/2006/relationships/image" Target="../media/image19.png"/><Relationship Id="rId30" Type="http://schemas.openxmlformats.org/officeDocument/2006/relationships/image" Target="../media/image35.png"/><Relationship Id="rId35" Type="http://schemas.openxmlformats.org/officeDocument/2006/relationships/image" Target="../media/image40.png"/><Relationship Id="rId56" Type="http://schemas.openxmlformats.org/officeDocument/2006/relationships/image" Target="../media/image61.jpeg"/><Relationship Id="rId77" Type="http://schemas.openxmlformats.org/officeDocument/2006/relationships/image" Target="../media/image82.png"/><Relationship Id="rId100" Type="http://schemas.openxmlformats.org/officeDocument/2006/relationships/image" Target="../media/image105.png"/><Relationship Id="rId105" Type="http://schemas.openxmlformats.org/officeDocument/2006/relationships/image" Target="../media/image110.png"/><Relationship Id="rId126" Type="http://schemas.openxmlformats.org/officeDocument/2006/relationships/image" Target="../media/image131.png"/><Relationship Id="rId147" Type="http://schemas.openxmlformats.org/officeDocument/2006/relationships/image" Target="../media/image152.png"/><Relationship Id="rId8" Type="http://schemas.openxmlformats.org/officeDocument/2006/relationships/image" Target="../media/image13.jpeg"/><Relationship Id="rId51" Type="http://schemas.openxmlformats.org/officeDocument/2006/relationships/image" Target="../media/image56.png"/><Relationship Id="rId72" Type="http://schemas.openxmlformats.org/officeDocument/2006/relationships/image" Target="../media/image77.png"/><Relationship Id="rId93" Type="http://schemas.openxmlformats.org/officeDocument/2006/relationships/image" Target="../media/image98.png"/><Relationship Id="rId98" Type="http://schemas.openxmlformats.org/officeDocument/2006/relationships/image" Target="../media/image103.png"/><Relationship Id="rId121" Type="http://schemas.openxmlformats.org/officeDocument/2006/relationships/image" Target="../media/image126.png"/><Relationship Id="rId142" Type="http://schemas.openxmlformats.org/officeDocument/2006/relationships/image" Target="../media/image147.png"/><Relationship Id="rId3" Type="http://schemas.openxmlformats.org/officeDocument/2006/relationships/image" Target="../media/image8.jpeg"/><Relationship Id="rId25" Type="http://schemas.openxmlformats.org/officeDocument/2006/relationships/image" Target="../media/image30.png"/><Relationship Id="rId46" Type="http://schemas.openxmlformats.org/officeDocument/2006/relationships/image" Target="../media/image51.jpeg"/><Relationship Id="rId67" Type="http://schemas.openxmlformats.org/officeDocument/2006/relationships/image" Target="../media/image72.png"/><Relationship Id="rId116" Type="http://schemas.openxmlformats.org/officeDocument/2006/relationships/image" Target="../media/image121.png"/><Relationship Id="rId137" Type="http://schemas.openxmlformats.org/officeDocument/2006/relationships/image" Target="../media/image142.jpeg"/><Relationship Id="rId158" Type="http://schemas.openxmlformats.org/officeDocument/2006/relationships/image" Target="../media/image163.png"/></Relationships>
</file>

<file path=ppt/slides/_rels/slide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3.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70.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3" Type="http://schemas.openxmlformats.org/officeDocument/2006/relationships/image" Target="../media/image171.png"/><Relationship Id="rId7" Type="http://schemas.openxmlformats.org/officeDocument/2006/relationships/image" Target="../media/image175.png"/><Relationship Id="rId12" Type="http://schemas.openxmlformats.org/officeDocument/2006/relationships/image" Target="../media/image180.png"/><Relationship Id="rId2" Type="http://schemas.openxmlformats.org/officeDocument/2006/relationships/notesSlide" Target="../notesSlides/notesSlide6.xml"/><Relationship Id="rId16" Type="http://schemas.openxmlformats.org/officeDocument/2006/relationships/image" Target="../media/image184.svg"/><Relationship Id="rId1" Type="http://schemas.openxmlformats.org/officeDocument/2006/relationships/slideLayout" Target="../slideLayouts/slideLayout4.xml"/><Relationship Id="rId6" Type="http://schemas.openxmlformats.org/officeDocument/2006/relationships/image" Target="../media/image174.png"/><Relationship Id="rId11" Type="http://schemas.openxmlformats.org/officeDocument/2006/relationships/image" Target="../media/image179.png"/><Relationship Id="rId5" Type="http://schemas.openxmlformats.org/officeDocument/2006/relationships/image" Target="../media/image173.png"/><Relationship Id="rId15" Type="http://schemas.openxmlformats.org/officeDocument/2006/relationships/image" Target="../media/image183.png"/><Relationship Id="rId10" Type="http://schemas.openxmlformats.org/officeDocument/2006/relationships/image" Target="../media/image178.png"/><Relationship Id="rId4" Type="http://schemas.openxmlformats.org/officeDocument/2006/relationships/image" Target="../media/image172.png"/><Relationship Id="rId9" Type="http://schemas.openxmlformats.org/officeDocument/2006/relationships/image" Target="../media/image177.png"/><Relationship Id="rId14" Type="http://schemas.openxmlformats.org/officeDocument/2006/relationships/image" Target="../media/image18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3.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193.png"/><Relationship Id="rId2" Type="http://schemas.openxmlformats.org/officeDocument/2006/relationships/chart" Target="../charts/chart6.xml"/><Relationship Id="rId1" Type="http://schemas.openxmlformats.org/officeDocument/2006/relationships/slideLayout" Target="../slideLayouts/slideLayout3.xml"/><Relationship Id="rId6" Type="http://schemas.openxmlformats.org/officeDocument/2006/relationships/image" Target="../media/image192.jpeg"/><Relationship Id="rId5" Type="http://schemas.openxmlformats.org/officeDocument/2006/relationships/chart" Target="../charts/chart7.xml"/><Relationship Id="rId4" Type="http://schemas.openxmlformats.org/officeDocument/2006/relationships/image" Target="../media/image191.png"/></Relationships>
</file>

<file path=ppt/slides/_rels/slide12.xml.rels><?xml version="1.0" encoding="UTF-8" standalone="yes"?>
<Relationships xmlns="http://schemas.openxmlformats.org/package/2006/relationships"><Relationship Id="rId8" Type="http://schemas.openxmlformats.org/officeDocument/2006/relationships/image" Target="../media/image199.jpeg"/><Relationship Id="rId13" Type="http://schemas.openxmlformats.org/officeDocument/2006/relationships/image" Target="../media/image204.jpeg"/><Relationship Id="rId18" Type="http://schemas.openxmlformats.org/officeDocument/2006/relationships/image" Target="../media/image209.jpeg"/><Relationship Id="rId26" Type="http://schemas.openxmlformats.org/officeDocument/2006/relationships/image" Target="../media/image217.jpeg"/><Relationship Id="rId3" Type="http://schemas.openxmlformats.org/officeDocument/2006/relationships/image" Target="../media/image194.png"/><Relationship Id="rId21" Type="http://schemas.openxmlformats.org/officeDocument/2006/relationships/image" Target="../media/image212.png"/><Relationship Id="rId34" Type="http://schemas.openxmlformats.org/officeDocument/2006/relationships/image" Target="../media/image225.jpeg"/><Relationship Id="rId7" Type="http://schemas.openxmlformats.org/officeDocument/2006/relationships/image" Target="../media/image198.jpeg"/><Relationship Id="rId12" Type="http://schemas.openxmlformats.org/officeDocument/2006/relationships/image" Target="../media/image203.jpeg"/><Relationship Id="rId17" Type="http://schemas.openxmlformats.org/officeDocument/2006/relationships/image" Target="../media/image208.jpeg"/><Relationship Id="rId25" Type="http://schemas.openxmlformats.org/officeDocument/2006/relationships/image" Target="../media/image216.png"/><Relationship Id="rId33" Type="http://schemas.openxmlformats.org/officeDocument/2006/relationships/image" Target="../media/image224.png"/><Relationship Id="rId2" Type="http://schemas.openxmlformats.org/officeDocument/2006/relationships/notesSlide" Target="../notesSlides/notesSlide8.xml"/><Relationship Id="rId16" Type="http://schemas.openxmlformats.org/officeDocument/2006/relationships/image" Target="../media/image207.jpeg"/><Relationship Id="rId20" Type="http://schemas.openxmlformats.org/officeDocument/2006/relationships/image" Target="../media/image211.jpeg"/><Relationship Id="rId29" Type="http://schemas.openxmlformats.org/officeDocument/2006/relationships/image" Target="../media/image220.jpeg"/><Relationship Id="rId1" Type="http://schemas.openxmlformats.org/officeDocument/2006/relationships/slideLayout" Target="../slideLayouts/slideLayout4.xml"/><Relationship Id="rId6" Type="http://schemas.openxmlformats.org/officeDocument/2006/relationships/image" Target="../media/image197.PNG"/><Relationship Id="rId11" Type="http://schemas.openxmlformats.org/officeDocument/2006/relationships/image" Target="../media/image202.jpeg"/><Relationship Id="rId24" Type="http://schemas.openxmlformats.org/officeDocument/2006/relationships/image" Target="../media/image215.jpeg"/><Relationship Id="rId32" Type="http://schemas.openxmlformats.org/officeDocument/2006/relationships/image" Target="../media/image223.jpeg"/><Relationship Id="rId5" Type="http://schemas.openxmlformats.org/officeDocument/2006/relationships/image" Target="../media/image196.jpeg"/><Relationship Id="rId15" Type="http://schemas.openxmlformats.org/officeDocument/2006/relationships/image" Target="../media/image206.jpeg"/><Relationship Id="rId23" Type="http://schemas.openxmlformats.org/officeDocument/2006/relationships/image" Target="../media/image214.jpeg"/><Relationship Id="rId28" Type="http://schemas.openxmlformats.org/officeDocument/2006/relationships/image" Target="../media/image219.jpeg"/><Relationship Id="rId10" Type="http://schemas.openxmlformats.org/officeDocument/2006/relationships/image" Target="../media/image201.jpeg"/><Relationship Id="rId19" Type="http://schemas.openxmlformats.org/officeDocument/2006/relationships/image" Target="../media/image210.jpeg"/><Relationship Id="rId31" Type="http://schemas.openxmlformats.org/officeDocument/2006/relationships/image" Target="../media/image222.jpeg"/><Relationship Id="rId4" Type="http://schemas.openxmlformats.org/officeDocument/2006/relationships/image" Target="../media/image195.PNG"/><Relationship Id="rId9" Type="http://schemas.openxmlformats.org/officeDocument/2006/relationships/image" Target="../media/image200.jpeg"/><Relationship Id="rId14" Type="http://schemas.openxmlformats.org/officeDocument/2006/relationships/image" Target="../media/image205.jpeg"/><Relationship Id="rId22" Type="http://schemas.openxmlformats.org/officeDocument/2006/relationships/image" Target="../media/image213.png"/><Relationship Id="rId27" Type="http://schemas.openxmlformats.org/officeDocument/2006/relationships/image" Target="../media/image218.jpeg"/><Relationship Id="rId30" Type="http://schemas.openxmlformats.org/officeDocument/2006/relationships/image" Target="../media/image221.jpeg"/><Relationship Id="rId35" Type="http://schemas.openxmlformats.org/officeDocument/2006/relationships/image" Target="../media/image22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3.jpg"/><Relationship Id="rId5" Type="http://schemas.openxmlformats.org/officeDocument/2006/relationships/image" Target="../media/image1.emf"/><Relationship Id="rId4"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extLst>
              <p:ext uri="{D42A27DB-BD31-4B8C-83A1-F6EECF244321}">
                <p14:modId xmlns:p14="http://schemas.microsoft.com/office/powerpoint/2010/main" val="3870794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6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itel 4"/>
          <p:cNvSpPr>
            <a:spLocks noGrp="1"/>
          </p:cNvSpPr>
          <p:nvPr>
            <p:ph type="ctrTitle"/>
          </p:nvPr>
        </p:nvSpPr>
        <p:spPr/>
        <p:txBody>
          <a:bodyPr/>
          <a:lstStyle/>
          <a:p>
            <a:r>
              <a:rPr lang="de-DE" dirty="0"/>
              <a:t>Klimaschutz und klimaneutrale Produkte</a:t>
            </a:r>
          </a:p>
        </p:txBody>
      </p:sp>
      <p:sp>
        <p:nvSpPr>
          <p:cNvPr id="6" name="Untertitel 5"/>
          <p:cNvSpPr>
            <a:spLocks noGrp="1"/>
          </p:cNvSpPr>
          <p:nvPr>
            <p:ph type="subTitle" idx="1"/>
          </p:nvPr>
        </p:nvSpPr>
        <p:spPr>
          <a:xfrm>
            <a:off x="359999" y="2081183"/>
            <a:ext cx="5555025" cy="615553"/>
          </a:xfrm>
        </p:spPr>
        <p:txBody>
          <a:bodyPr/>
          <a:lstStyle/>
          <a:p>
            <a:r>
              <a:rPr lang="de-DE" sz="1800" dirty="0"/>
              <a:t>Ressourceneffizienz durch Klimaschutz</a:t>
            </a:r>
          </a:p>
        </p:txBody>
      </p:sp>
      <p:sp>
        <p:nvSpPr>
          <p:cNvPr id="9" name="Textplatzhalter 6">
            <a:extLst>
              <a:ext uri="{FF2B5EF4-FFF2-40B4-BE49-F238E27FC236}">
                <a16:creationId xmlns:a16="http://schemas.microsoft.com/office/drawing/2014/main" id="{7134D1F8-612A-4833-9F50-81351389F35D}"/>
              </a:ext>
            </a:extLst>
          </p:cNvPr>
          <p:cNvSpPr>
            <a:spLocks noGrp="1"/>
          </p:cNvSpPr>
          <p:nvPr>
            <p:ph type="body" sz="quarter" idx="13"/>
          </p:nvPr>
        </p:nvSpPr>
        <p:spPr>
          <a:xfrm>
            <a:off x="360000" y="3125230"/>
            <a:ext cx="5293088" cy="183600"/>
          </a:xfrm>
        </p:spPr>
        <p:txBody>
          <a:bodyPr/>
          <a:lstStyle/>
          <a:p>
            <a:r>
              <a:rPr lang="de-DE" dirty="0"/>
              <a:t>13. </a:t>
            </a:r>
            <a:r>
              <a:rPr lang="de-DE" dirty="0" err="1"/>
              <a:t>BilRess</a:t>
            </a:r>
            <a:r>
              <a:rPr lang="de-DE" dirty="0"/>
              <a:t>-Netzwerkkonferenz am 22.09.2020</a:t>
            </a:r>
          </a:p>
        </p:txBody>
      </p:sp>
    </p:spTree>
    <p:extLst>
      <p:ext uri="{BB962C8B-B14F-4D97-AF65-F5344CB8AC3E}">
        <p14:creationId xmlns:p14="http://schemas.microsoft.com/office/powerpoint/2010/main" val="287886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155CF-87AE-4DE7-97C0-335BA2146654}"/>
              </a:ext>
            </a:extLst>
          </p:cNvPr>
          <p:cNvSpPr>
            <a:spLocks noGrp="1"/>
          </p:cNvSpPr>
          <p:nvPr>
            <p:ph type="title"/>
          </p:nvPr>
        </p:nvSpPr>
        <p:spPr/>
        <p:txBody>
          <a:bodyPr/>
          <a:lstStyle/>
          <a:p>
            <a:r>
              <a:rPr lang="de-DE" dirty="0"/>
              <a:t>ClimatePartner – Ihr Ansprechpartner</a:t>
            </a:r>
          </a:p>
        </p:txBody>
      </p:sp>
      <p:sp>
        <p:nvSpPr>
          <p:cNvPr id="14" name="Textplatzhalter 5">
            <a:extLst>
              <a:ext uri="{FF2B5EF4-FFF2-40B4-BE49-F238E27FC236}">
                <a16:creationId xmlns:a16="http://schemas.microsoft.com/office/drawing/2014/main" id="{A965BFF4-B75A-48B2-9C67-7460B3308595}"/>
              </a:ext>
            </a:extLst>
          </p:cNvPr>
          <p:cNvSpPr>
            <a:spLocks noGrp="1"/>
          </p:cNvSpPr>
          <p:nvPr>
            <p:ph type="body" sz="quarter" idx="13"/>
          </p:nvPr>
        </p:nvSpPr>
        <p:spPr>
          <a:xfrm>
            <a:off x="360000" y="795600"/>
            <a:ext cx="8424000" cy="244800"/>
          </a:xfrm>
        </p:spPr>
        <p:txBody>
          <a:bodyPr/>
          <a:lstStyle/>
          <a:p>
            <a:endParaRPr lang="de-DE" dirty="0"/>
          </a:p>
        </p:txBody>
      </p:sp>
      <p:pic>
        <p:nvPicPr>
          <p:cNvPr id="11" name="Picture 10" descr="A person wearing glasses and smiling at the camera&#10;&#10;Description automatically generated">
            <a:extLst>
              <a:ext uri="{FF2B5EF4-FFF2-40B4-BE49-F238E27FC236}">
                <a16:creationId xmlns:a16="http://schemas.microsoft.com/office/drawing/2014/main" id="{A23E054C-E306-4924-93BE-58FC00F28D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0000" y="1947535"/>
            <a:ext cx="720000" cy="720000"/>
          </a:xfrm>
          <a:prstGeom prst="rect">
            <a:avLst/>
          </a:prstGeom>
        </p:spPr>
      </p:pic>
      <p:sp>
        <p:nvSpPr>
          <p:cNvPr id="32" name="Textfeld 13">
            <a:extLst>
              <a:ext uri="{FF2B5EF4-FFF2-40B4-BE49-F238E27FC236}">
                <a16:creationId xmlns:a16="http://schemas.microsoft.com/office/drawing/2014/main" id="{019E2878-72AC-4D83-B9B1-9D4A6541F238}"/>
              </a:ext>
            </a:extLst>
          </p:cNvPr>
          <p:cNvSpPr txBox="1"/>
          <p:nvPr/>
        </p:nvSpPr>
        <p:spPr>
          <a:xfrm>
            <a:off x="1187778" y="1947535"/>
            <a:ext cx="3819323" cy="830997"/>
          </a:xfrm>
          <a:prstGeom prst="rect">
            <a:avLst/>
          </a:prstGeom>
          <a:noFill/>
          <a:ln w="12700">
            <a:noFill/>
          </a:ln>
        </p:spPr>
        <p:txBody>
          <a:bodyPr wrap="square" lIns="0" tIns="0" rIns="0" bIns="0" rtlCol="0">
            <a:spAutoFit/>
          </a:bodyPr>
          <a:lstStyle/>
          <a:p>
            <a:pPr>
              <a:spcAft>
                <a:spcPts val="300"/>
              </a:spcAft>
              <a:tabLst>
                <a:tab pos="180975" algn="l"/>
              </a:tabLst>
            </a:pPr>
            <a:r>
              <a:rPr lang="de-DE" sz="900" b="1" dirty="0"/>
              <a:t>Frederik Pöschel</a:t>
            </a:r>
          </a:p>
          <a:p>
            <a:pPr marL="180975" lvl="1" indent="-180975">
              <a:spcAft>
                <a:spcPts val="300"/>
              </a:spcAft>
              <a:buClr>
                <a:schemeClr val="accent4"/>
              </a:buClr>
              <a:buSzPct val="100000"/>
              <a:buFont typeface="Arial" panose="020B0604020202020204" pitchFamily="34" charset="0"/>
              <a:buChar char="•"/>
              <a:tabLst>
                <a:tab pos="180975" algn="l"/>
              </a:tabLst>
            </a:pPr>
            <a:r>
              <a:rPr lang="de-DE" sz="700" dirty="0"/>
              <a:t>Key Account Management</a:t>
            </a:r>
          </a:p>
          <a:p>
            <a:pPr marL="180975" lvl="1" indent="-180975">
              <a:spcAft>
                <a:spcPts val="300"/>
              </a:spcAft>
              <a:buClr>
                <a:schemeClr val="accent4"/>
              </a:buClr>
              <a:buSzPct val="100000"/>
              <a:buFont typeface="Arial" panose="020B0604020202020204" pitchFamily="34" charset="0"/>
              <a:buChar char="•"/>
              <a:tabLst>
                <a:tab pos="180975" algn="l"/>
              </a:tabLst>
            </a:pPr>
            <a:r>
              <a:rPr lang="de-DE" sz="700" dirty="0"/>
              <a:t>Customers: u.a. Fritz Kola, Dr. Babor, Dirk-Rossmann, Radeberger Gruppe, Scout24, ZF Friedrichshafen, </a:t>
            </a:r>
            <a:r>
              <a:rPr lang="de-DE" sz="700" dirty="0" err="1"/>
              <a:t>cedo</a:t>
            </a:r>
            <a:r>
              <a:rPr lang="de-DE" sz="700" dirty="0"/>
              <a:t> Folien</a:t>
            </a:r>
          </a:p>
          <a:p>
            <a:pPr marL="180975" lvl="1" indent="-180975">
              <a:spcAft>
                <a:spcPts val="300"/>
              </a:spcAft>
              <a:buClr>
                <a:schemeClr val="accent4"/>
              </a:buClr>
              <a:buSzPct val="100000"/>
              <a:buFont typeface="Arial" panose="020B0604020202020204" pitchFamily="34" charset="0"/>
              <a:buChar char="•"/>
              <a:tabLst>
                <a:tab pos="180975" algn="l"/>
              </a:tabLst>
            </a:pPr>
            <a:r>
              <a:rPr lang="de-DE" sz="700" dirty="0"/>
              <a:t>f.poeschel@climatepartner.com</a:t>
            </a:r>
          </a:p>
          <a:p>
            <a:pPr marL="180975" lvl="1" indent="-180975">
              <a:spcAft>
                <a:spcPts val="300"/>
              </a:spcAft>
              <a:buClr>
                <a:schemeClr val="accent4"/>
              </a:buClr>
              <a:buSzPct val="100000"/>
              <a:buFont typeface="Arial" panose="020B0604020202020204" pitchFamily="34" charset="0"/>
              <a:buChar char="•"/>
              <a:tabLst>
                <a:tab pos="180975" algn="l"/>
              </a:tabLst>
            </a:pPr>
            <a:r>
              <a:rPr lang="de-DE" sz="700" dirty="0"/>
              <a:t>+49 201 838867-02</a:t>
            </a:r>
          </a:p>
        </p:txBody>
      </p:sp>
      <p:pic>
        <p:nvPicPr>
          <p:cNvPr id="36" name="Bildplatzhalter 45">
            <a:extLst>
              <a:ext uri="{FF2B5EF4-FFF2-40B4-BE49-F238E27FC236}">
                <a16:creationId xmlns:a16="http://schemas.microsoft.com/office/drawing/2014/main" id="{734AA1A7-D3D0-4E20-AAD8-1CD9D03E8190}"/>
              </a:ext>
            </a:extLst>
          </p:cNvPr>
          <p:cNvPicPr>
            <a:picLocks noChangeAspect="1"/>
          </p:cNvPicPr>
          <p:nvPr/>
        </p:nvPicPr>
        <p:blipFill>
          <a:blip r:embed="rId4"/>
          <a:srcRect/>
          <a:stretch/>
        </p:blipFill>
        <p:spPr>
          <a:xfrm>
            <a:off x="4878000" y="0"/>
            <a:ext cx="6437826" cy="51435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3078 w 13078"/>
              <a:gd name="connsiteY0" fmla="*/ 10052 h 10052"/>
              <a:gd name="connsiteX1" fmla="*/ 0 w 13078"/>
              <a:gd name="connsiteY1" fmla="*/ 0 h 10052"/>
              <a:gd name="connsiteX2" fmla="*/ 13078 w 13078"/>
              <a:gd name="connsiteY2" fmla="*/ 52 h 10052"/>
              <a:gd name="connsiteX3" fmla="*/ 11078 w 13078"/>
              <a:gd name="connsiteY3" fmla="*/ 10052 h 10052"/>
              <a:gd name="connsiteX4" fmla="*/ 3078 w 13078"/>
              <a:gd name="connsiteY4" fmla="*/ 10052 h 10052"/>
              <a:gd name="connsiteX0" fmla="*/ 0 w 14211"/>
              <a:gd name="connsiteY0" fmla="*/ 4219 h 10052"/>
              <a:gd name="connsiteX1" fmla="*/ 1133 w 14211"/>
              <a:gd name="connsiteY1" fmla="*/ 0 h 10052"/>
              <a:gd name="connsiteX2" fmla="*/ 14211 w 14211"/>
              <a:gd name="connsiteY2" fmla="*/ 52 h 10052"/>
              <a:gd name="connsiteX3" fmla="*/ 12211 w 14211"/>
              <a:gd name="connsiteY3" fmla="*/ 10052 h 10052"/>
              <a:gd name="connsiteX4" fmla="*/ 0 w 14211"/>
              <a:gd name="connsiteY4" fmla="*/ 4219 h 10052"/>
              <a:gd name="connsiteX0" fmla="*/ 0 w 14211"/>
              <a:gd name="connsiteY0" fmla="*/ 4219 h 4219"/>
              <a:gd name="connsiteX1" fmla="*/ 1133 w 14211"/>
              <a:gd name="connsiteY1" fmla="*/ 0 h 4219"/>
              <a:gd name="connsiteX2" fmla="*/ 14211 w 14211"/>
              <a:gd name="connsiteY2" fmla="*/ 52 h 4219"/>
              <a:gd name="connsiteX3" fmla="*/ 13060 w 14211"/>
              <a:gd name="connsiteY3" fmla="*/ 4088 h 4219"/>
              <a:gd name="connsiteX4" fmla="*/ 0 w 14211"/>
              <a:gd name="connsiteY4" fmla="*/ 4219 h 4219"/>
              <a:gd name="connsiteX0" fmla="*/ 0 w 10025"/>
              <a:gd name="connsiteY0" fmla="*/ 9691 h 9691"/>
              <a:gd name="connsiteX1" fmla="*/ 822 w 10025"/>
              <a:gd name="connsiteY1" fmla="*/ 0 h 9691"/>
              <a:gd name="connsiteX2" fmla="*/ 10025 w 10025"/>
              <a:gd name="connsiteY2" fmla="*/ 123 h 9691"/>
              <a:gd name="connsiteX3" fmla="*/ 9215 w 10025"/>
              <a:gd name="connsiteY3" fmla="*/ 9689 h 9691"/>
              <a:gd name="connsiteX4" fmla="*/ 0 w 10025"/>
              <a:gd name="connsiteY4" fmla="*/ 9691 h 9691"/>
              <a:gd name="connsiteX0" fmla="*/ 0 w 10000"/>
              <a:gd name="connsiteY0" fmla="*/ 10012 h 10012"/>
              <a:gd name="connsiteX1" fmla="*/ 3410 w 10000"/>
              <a:gd name="connsiteY1" fmla="*/ 0 h 10012"/>
              <a:gd name="connsiteX2" fmla="*/ 10000 w 10000"/>
              <a:gd name="connsiteY2" fmla="*/ 139 h 10012"/>
              <a:gd name="connsiteX3" fmla="*/ 9192 w 10000"/>
              <a:gd name="connsiteY3" fmla="*/ 10010 h 10012"/>
              <a:gd name="connsiteX4" fmla="*/ 0 w 1000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9192 w 10010"/>
              <a:gd name="connsiteY3" fmla="*/ 10010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20"/>
              <a:gd name="connsiteY0" fmla="*/ 10012 h 10012"/>
              <a:gd name="connsiteX1" fmla="*/ 3410 w 10020"/>
              <a:gd name="connsiteY1" fmla="*/ 0 h 10012"/>
              <a:gd name="connsiteX2" fmla="*/ 10020 w 10020"/>
              <a:gd name="connsiteY2" fmla="*/ 52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15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40 h 10012"/>
              <a:gd name="connsiteX3" fmla="*/ 6672 w 10020"/>
              <a:gd name="connsiteY3" fmla="*/ 9998 h 10012"/>
              <a:gd name="connsiteX4" fmla="*/ 0 w 10020"/>
              <a:gd name="connsiteY4" fmla="*/ 10012 h 10012"/>
              <a:gd name="connsiteX0" fmla="*/ 0 w 9920"/>
              <a:gd name="connsiteY0" fmla="*/ 10047 h 10047"/>
              <a:gd name="connsiteX1" fmla="*/ 3410 w 9920"/>
              <a:gd name="connsiteY1" fmla="*/ 35 h 10047"/>
              <a:gd name="connsiteX2" fmla="*/ 9920 w 9920"/>
              <a:gd name="connsiteY2" fmla="*/ 0 h 10047"/>
              <a:gd name="connsiteX3" fmla="*/ 6672 w 9920"/>
              <a:gd name="connsiteY3" fmla="*/ 10033 h 10047"/>
              <a:gd name="connsiteX4" fmla="*/ 0 w 9920"/>
              <a:gd name="connsiteY4" fmla="*/ 10047 h 10047"/>
              <a:gd name="connsiteX0" fmla="*/ 0 w 10110"/>
              <a:gd name="connsiteY0" fmla="*/ 9975 h 9975"/>
              <a:gd name="connsiteX1" fmla="*/ 3438 w 10110"/>
              <a:gd name="connsiteY1" fmla="*/ 10 h 9975"/>
              <a:gd name="connsiteX2" fmla="*/ 10110 w 10110"/>
              <a:gd name="connsiteY2" fmla="*/ 0 h 9975"/>
              <a:gd name="connsiteX3" fmla="*/ 6726 w 10110"/>
              <a:gd name="connsiteY3" fmla="*/ 9961 h 9975"/>
              <a:gd name="connsiteX4" fmla="*/ 0 w 10110"/>
              <a:gd name="connsiteY4" fmla="*/ 9975 h 9975"/>
              <a:gd name="connsiteX0" fmla="*/ 0 w 10000"/>
              <a:gd name="connsiteY0" fmla="*/ 10000 h 10000"/>
              <a:gd name="connsiteX1" fmla="*/ 3401 w 10000"/>
              <a:gd name="connsiteY1" fmla="*/ 10 h 10000"/>
              <a:gd name="connsiteX2" fmla="*/ 10000 w 10000"/>
              <a:gd name="connsiteY2" fmla="*/ 0 h 10000"/>
              <a:gd name="connsiteX3" fmla="*/ 6613 w 10000"/>
              <a:gd name="connsiteY3" fmla="*/ 9998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3401" y="10"/>
                </a:lnTo>
                <a:lnTo>
                  <a:pt x="10000" y="0"/>
                </a:lnTo>
                <a:lnTo>
                  <a:pt x="6613" y="9998"/>
                </a:lnTo>
                <a:lnTo>
                  <a:pt x="0" y="10000"/>
                </a:lnTo>
                <a:close/>
              </a:path>
            </a:pathLst>
          </a:custGeom>
        </p:spPr>
      </p:pic>
    </p:spTree>
    <p:extLst>
      <p:ext uri="{BB962C8B-B14F-4D97-AF65-F5344CB8AC3E}">
        <p14:creationId xmlns:p14="http://schemas.microsoft.com/office/powerpoint/2010/main" val="134066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155CF-87AE-4DE7-97C0-335BA2146654}"/>
              </a:ext>
            </a:extLst>
          </p:cNvPr>
          <p:cNvSpPr>
            <a:spLocks noGrp="1"/>
          </p:cNvSpPr>
          <p:nvPr>
            <p:ph type="title"/>
          </p:nvPr>
        </p:nvSpPr>
        <p:spPr/>
        <p:txBody>
          <a:bodyPr/>
          <a:lstStyle/>
          <a:p>
            <a:r>
              <a:rPr lang="de-DE" dirty="0"/>
              <a:t>ClimatePartner – Ihr Lösungsanbieter im Klimaschutz</a:t>
            </a:r>
          </a:p>
        </p:txBody>
      </p:sp>
      <p:pic>
        <p:nvPicPr>
          <p:cNvPr id="6" name="Grafik 5">
            <a:extLst>
              <a:ext uri="{FF2B5EF4-FFF2-40B4-BE49-F238E27FC236}">
                <a16:creationId xmlns:a16="http://schemas.microsoft.com/office/drawing/2014/main" id="{684DE499-8964-4F7B-BD00-2166088E66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05594" y="1736218"/>
            <a:ext cx="1353396" cy="1554139"/>
          </a:xfrm>
          <a:prstGeom prst="rect">
            <a:avLst/>
          </a:prstGeom>
        </p:spPr>
      </p:pic>
      <p:sp>
        <p:nvSpPr>
          <p:cNvPr id="13" name="Parallelogramm 12">
            <a:extLst>
              <a:ext uri="{FF2B5EF4-FFF2-40B4-BE49-F238E27FC236}">
                <a16:creationId xmlns:a16="http://schemas.microsoft.com/office/drawing/2014/main" id="{9B84F3F5-CAC8-47BF-8BA2-446F4E55FA5D}"/>
              </a:ext>
            </a:extLst>
          </p:cNvPr>
          <p:cNvSpPr/>
          <p:nvPr/>
        </p:nvSpPr>
        <p:spPr>
          <a:xfrm>
            <a:off x="-578644" y="4046482"/>
            <a:ext cx="7991380" cy="403200"/>
          </a:xfrm>
          <a:prstGeom prst="parallelogram">
            <a:avLst>
              <a:gd name="adj" fmla="val 42457"/>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0" tIns="0" rIns="0" bIns="0" rtlCol="0" anchor="ctr"/>
          <a:lstStyle/>
          <a:p>
            <a:pPr algn="ctr"/>
            <a:r>
              <a:rPr lang="de-DE" sz="1600" dirty="0">
                <a:solidFill>
                  <a:schemeClr val="bg1"/>
                </a:solidFill>
              </a:rPr>
              <a:t>Klimaneutrale Unternehmen, Produkte und Dienstleistungen</a:t>
            </a:r>
          </a:p>
        </p:txBody>
      </p:sp>
      <p:sp>
        <p:nvSpPr>
          <p:cNvPr id="15" name="Legende mit Linie 1 (Markierungsleiste) 61">
            <a:extLst>
              <a:ext uri="{FF2B5EF4-FFF2-40B4-BE49-F238E27FC236}">
                <a16:creationId xmlns:a16="http://schemas.microsoft.com/office/drawing/2014/main" id="{6A14C2CB-A7C1-4699-B022-B18723E8F0BE}"/>
              </a:ext>
            </a:extLst>
          </p:cNvPr>
          <p:cNvSpPr/>
          <p:nvPr/>
        </p:nvSpPr>
        <p:spPr>
          <a:xfrm flipH="1">
            <a:off x="360000" y="3290357"/>
            <a:ext cx="1912352" cy="378062"/>
          </a:xfrm>
          <a:prstGeom prst="accentCallout1">
            <a:avLst>
              <a:gd name="adj1" fmla="val 18750"/>
              <a:gd name="adj2" fmla="val -8333"/>
              <a:gd name="adj3" fmla="val -60776"/>
              <a:gd name="adj4" fmla="val -3869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1"/>
                </a:solidFill>
              </a:rPr>
              <a:t>&gt; 35 Länder</a:t>
            </a:r>
          </a:p>
        </p:txBody>
      </p:sp>
      <p:sp>
        <p:nvSpPr>
          <p:cNvPr id="16" name="Legende mit Linie 1 (Markierungsleiste) 61">
            <a:extLst>
              <a:ext uri="{FF2B5EF4-FFF2-40B4-BE49-F238E27FC236}">
                <a16:creationId xmlns:a16="http://schemas.microsoft.com/office/drawing/2014/main" id="{76EA3504-E9EB-434F-8D67-0FD75E0FC85C}"/>
              </a:ext>
            </a:extLst>
          </p:cNvPr>
          <p:cNvSpPr/>
          <p:nvPr/>
        </p:nvSpPr>
        <p:spPr>
          <a:xfrm>
            <a:off x="6092233" y="1277938"/>
            <a:ext cx="2691767" cy="378062"/>
          </a:xfrm>
          <a:prstGeom prst="accentCallout1">
            <a:avLst>
              <a:gd name="adj1" fmla="val 18750"/>
              <a:gd name="adj2" fmla="val -8333"/>
              <a:gd name="adj3" fmla="val 112500"/>
              <a:gd name="adj4" fmla="val -29460"/>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accent4"/>
                </a:solidFill>
              </a:rPr>
              <a:t>Software </a:t>
            </a:r>
            <a:r>
              <a:rPr lang="de-DE" sz="1400" dirty="0" err="1">
                <a:solidFill>
                  <a:schemeClr val="accent4"/>
                </a:solidFill>
              </a:rPr>
              <a:t>as</a:t>
            </a:r>
            <a:r>
              <a:rPr lang="de-DE" sz="1400" dirty="0">
                <a:solidFill>
                  <a:schemeClr val="accent4"/>
                </a:solidFill>
              </a:rPr>
              <a:t> a Service (SaaS)</a:t>
            </a:r>
          </a:p>
        </p:txBody>
      </p:sp>
      <p:sp>
        <p:nvSpPr>
          <p:cNvPr id="17" name="Legende mit Linie 1 (Markierungsleiste) 61">
            <a:extLst>
              <a:ext uri="{FF2B5EF4-FFF2-40B4-BE49-F238E27FC236}">
                <a16:creationId xmlns:a16="http://schemas.microsoft.com/office/drawing/2014/main" id="{B656C681-67D5-4FBD-9F85-4764AE19A320}"/>
              </a:ext>
            </a:extLst>
          </p:cNvPr>
          <p:cNvSpPr/>
          <p:nvPr/>
        </p:nvSpPr>
        <p:spPr>
          <a:xfrm>
            <a:off x="6092233" y="3295099"/>
            <a:ext cx="2691767" cy="378062"/>
          </a:xfrm>
          <a:prstGeom prst="accentCallout1">
            <a:avLst>
              <a:gd name="adj1" fmla="val 18750"/>
              <a:gd name="adj2" fmla="val -8333"/>
              <a:gd name="adj3" fmla="val -62581"/>
              <a:gd name="adj4" fmla="val -29207"/>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accent4"/>
                </a:solidFill>
              </a:rPr>
              <a:t>&gt; 100 zertifizierte Klimaschutzprojekte</a:t>
            </a:r>
          </a:p>
        </p:txBody>
      </p:sp>
      <p:sp>
        <p:nvSpPr>
          <p:cNvPr id="19" name="Legende mit Linie 1 (Markierungsleiste) 61">
            <a:extLst>
              <a:ext uri="{FF2B5EF4-FFF2-40B4-BE49-F238E27FC236}">
                <a16:creationId xmlns:a16="http://schemas.microsoft.com/office/drawing/2014/main" id="{5C43CEE6-5350-4202-B43A-2B668D7CEDB0}"/>
              </a:ext>
            </a:extLst>
          </p:cNvPr>
          <p:cNvSpPr/>
          <p:nvPr/>
        </p:nvSpPr>
        <p:spPr>
          <a:xfrm flipH="1">
            <a:off x="360000" y="1949307"/>
            <a:ext cx="1912352" cy="378062"/>
          </a:xfrm>
          <a:prstGeom prst="accentCallout1">
            <a:avLst>
              <a:gd name="adj1" fmla="val 18750"/>
              <a:gd name="adj2" fmla="val -8333"/>
              <a:gd name="adj3" fmla="val 67376"/>
              <a:gd name="adj4" fmla="val -3869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1"/>
                </a:solidFill>
              </a:rPr>
              <a:t>&gt; 100 Mitarbeiter</a:t>
            </a:r>
          </a:p>
        </p:txBody>
      </p:sp>
      <p:sp>
        <p:nvSpPr>
          <p:cNvPr id="20" name="Legende mit Linie 1 (Markierungsleiste) 61">
            <a:extLst>
              <a:ext uri="{FF2B5EF4-FFF2-40B4-BE49-F238E27FC236}">
                <a16:creationId xmlns:a16="http://schemas.microsoft.com/office/drawing/2014/main" id="{F1945610-5734-41E2-BB94-4574F1B44ABC}"/>
              </a:ext>
            </a:extLst>
          </p:cNvPr>
          <p:cNvSpPr/>
          <p:nvPr/>
        </p:nvSpPr>
        <p:spPr>
          <a:xfrm flipH="1">
            <a:off x="360000" y="1277938"/>
            <a:ext cx="1912352" cy="378062"/>
          </a:xfrm>
          <a:prstGeom prst="accentCallout1">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1"/>
                </a:solidFill>
              </a:rPr>
              <a:t>&gt; 14 Jahre</a:t>
            </a:r>
          </a:p>
        </p:txBody>
      </p:sp>
      <p:sp>
        <p:nvSpPr>
          <p:cNvPr id="21" name="Legende mit Linie 1 (Markierungsleiste) 61">
            <a:extLst>
              <a:ext uri="{FF2B5EF4-FFF2-40B4-BE49-F238E27FC236}">
                <a16:creationId xmlns:a16="http://schemas.microsoft.com/office/drawing/2014/main" id="{13AABCB7-8C3A-4B34-85D8-DDAC64E03216}"/>
              </a:ext>
            </a:extLst>
          </p:cNvPr>
          <p:cNvSpPr/>
          <p:nvPr/>
        </p:nvSpPr>
        <p:spPr>
          <a:xfrm flipH="1">
            <a:off x="360000" y="2619832"/>
            <a:ext cx="1912352" cy="378062"/>
          </a:xfrm>
          <a:prstGeom prst="accentCallout1">
            <a:avLst>
              <a:gd name="adj1" fmla="val 18750"/>
              <a:gd name="adj2" fmla="val -8333"/>
              <a:gd name="adj3" fmla="val -17457"/>
              <a:gd name="adj4" fmla="val -38333"/>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1"/>
                </a:solidFill>
              </a:rPr>
              <a:t>&gt; 2.500 </a:t>
            </a:r>
            <a:r>
              <a:rPr lang="de-DE" sz="1400" dirty="0">
                <a:solidFill>
                  <a:schemeClr val="accent1"/>
                </a:solidFill>
              </a:rPr>
              <a:t>Kunden</a:t>
            </a:r>
          </a:p>
        </p:txBody>
      </p:sp>
      <p:sp>
        <p:nvSpPr>
          <p:cNvPr id="22" name="Legende mit Linie 1 (Markierungsleiste) 61">
            <a:extLst>
              <a:ext uri="{FF2B5EF4-FFF2-40B4-BE49-F238E27FC236}">
                <a16:creationId xmlns:a16="http://schemas.microsoft.com/office/drawing/2014/main" id="{AB79D265-502F-4599-8D97-664A7DEFAB73}"/>
              </a:ext>
            </a:extLst>
          </p:cNvPr>
          <p:cNvSpPr/>
          <p:nvPr/>
        </p:nvSpPr>
        <p:spPr>
          <a:xfrm>
            <a:off x="6092233" y="1949307"/>
            <a:ext cx="2691767" cy="378062"/>
          </a:xfrm>
          <a:prstGeom prst="accentCallout1">
            <a:avLst>
              <a:gd name="adj1" fmla="val 18750"/>
              <a:gd name="adj2" fmla="val -8333"/>
              <a:gd name="adj3" fmla="val 67377"/>
              <a:gd name="adj4" fmla="val -28953"/>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accent4"/>
                </a:solidFill>
              </a:rPr>
              <a:t>Individuelle Klimaschutzberatung</a:t>
            </a:r>
          </a:p>
        </p:txBody>
      </p:sp>
      <p:sp>
        <p:nvSpPr>
          <p:cNvPr id="23" name="Legende mit Linie 1 (Markierungsleiste) 61">
            <a:extLst>
              <a:ext uri="{FF2B5EF4-FFF2-40B4-BE49-F238E27FC236}">
                <a16:creationId xmlns:a16="http://schemas.microsoft.com/office/drawing/2014/main" id="{0BFFF58F-352E-484A-8FEB-24D46C7B0FFB}"/>
              </a:ext>
            </a:extLst>
          </p:cNvPr>
          <p:cNvSpPr/>
          <p:nvPr/>
        </p:nvSpPr>
        <p:spPr>
          <a:xfrm>
            <a:off x="6092233" y="2619832"/>
            <a:ext cx="2691767" cy="378062"/>
          </a:xfrm>
          <a:prstGeom prst="accentCallout1">
            <a:avLst>
              <a:gd name="adj1" fmla="val 18750"/>
              <a:gd name="adj2" fmla="val -8333"/>
              <a:gd name="adj3" fmla="val -17457"/>
              <a:gd name="adj4" fmla="val -28953"/>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accent4"/>
                </a:solidFill>
              </a:rPr>
              <a:t>Internationales Team aus über 15 Ländern</a:t>
            </a:r>
          </a:p>
        </p:txBody>
      </p:sp>
      <p:sp>
        <p:nvSpPr>
          <p:cNvPr id="14" name="Textplatzhalter 5">
            <a:extLst>
              <a:ext uri="{FF2B5EF4-FFF2-40B4-BE49-F238E27FC236}">
                <a16:creationId xmlns:a16="http://schemas.microsoft.com/office/drawing/2014/main" id="{A965BFF4-B75A-48B2-9C67-7460B3308595}"/>
              </a:ext>
            </a:extLst>
          </p:cNvPr>
          <p:cNvSpPr>
            <a:spLocks noGrp="1"/>
          </p:cNvSpPr>
          <p:nvPr>
            <p:ph type="body" sz="quarter" idx="13"/>
          </p:nvPr>
        </p:nvSpPr>
        <p:spPr>
          <a:xfrm>
            <a:off x="360000" y="795600"/>
            <a:ext cx="8424000" cy="244800"/>
          </a:xfrm>
        </p:spPr>
        <p:txBody>
          <a:bodyPr/>
          <a:lstStyle/>
          <a:p>
            <a:r>
              <a:rPr lang="de-DE" dirty="0"/>
              <a:t>Seit 2006 erfolgreich im Klimaschutz</a:t>
            </a:r>
          </a:p>
        </p:txBody>
      </p:sp>
    </p:spTree>
    <p:extLst>
      <p:ext uri="{BB962C8B-B14F-4D97-AF65-F5344CB8AC3E}">
        <p14:creationId xmlns:p14="http://schemas.microsoft.com/office/powerpoint/2010/main" val="88589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CE8BA418-4116-4CEA-89B3-BB7DBCFB1441}"/>
              </a:ext>
            </a:extLst>
          </p:cNvPr>
          <p:cNvSpPr/>
          <p:nvPr/>
        </p:nvSpPr>
        <p:spPr>
          <a:xfrm>
            <a:off x="7384855" y="3188382"/>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5" name="Rectangle 104">
            <a:extLst>
              <a:ext uri="{FF2B5EF4-FFF2-40B4-BE49-F238E27FC236}">
                <a16:creationId xmlns:a16="http://schemas.microsoft.com/office/drawing/2014/main" id="{A0C09173-5C90-47AC-B1AE-8F3CA0C5CC4E}"/>
              </a:ext>
            </a:extLst>
          </p:cNvPr>
          <p:cNvSpPr/>
          <p:nvPr/>
        </p:nvSpPr>
        <p:spPr>
          <a:xfrm>
            <a:off x="359999" y="3187683"/>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4" name="Rectangle 103">
            <a:extLst>
              <a:ext uri="{FF2B5EF4-FFF2-40B4-BE49-F238E27FC236}">
                <a16:creationId xmlns:a16="http://schemas.microsoft.com/office/drawing/2014/main" id="{E816B290-FC81-4023-857F-0F995A5BCBCB}"/>
              </a:ext>
            </a:extLst>
          </p:cNvPr>
          <p:cNvSpPr/>
          <p:nvPr/>
        </p:nvSpPr>
        <p:spPr>
          <a:xfrm>
            <a:off x="7386599" y="1408441"/>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2" name="Rectangle 101">
            <a:extLst>
              <a:ext uri="{FF2B5EF4-FFF2-40B4-BE49-F238E27FC236}">
                <a16:creationId xmlns:a16="http://schemas.microsoft.com/office/drawing/2014/main" id="{D47C8CFE-6B10-49BE-912B-40E12030FD08}"/>
              </a:ext>
            </a:extLst>
          </p:cNvPr>
          <p:cNvSpPr/>
          <p:nvPr/>
        </p:nvSpPr>
        <p:spPr>
          <a:xfrm>
            <a:off x="5979635" y="1410766"/>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1" name="Rectangle 100">
            <a:extLst>
              <a:ext uri="{FF2B5EF4-FFF2-40B4-BE49-F238E27FC236}">
                <a16:creationId xmlns:a16="http://schemas.microsoft.com/office/drawing/2014/main" id="{4970229A-422D-4A82-A8D8-5C2925573E60}"/>
              </a:ext>
            </a:extLst>
          </p:cNvPr>
          <p:cNvSpPr/>
          <p:nvPr/>
        </p:nvSpPr>
        <p:spPr>
          <a:xfrm>
            <a:off x="4573993" y="1410766"/>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260" name="Rectangle 10259">
            <a:extLst>
              <a:ext uri="{FF2B5EF4-FFF2-40B4-BE49-F238E27FC236}">
                <a16:creationId xmlns:a16="http://schemas.microsoft.com/office/drawing/2014/main" id="{5A2D7AAA-DBE3-4553-B6EF-8FF857BBC943}"/>
              </a:ext>
            </a:extLst>
          </p:cNvPr>
          <p:cNvSpPr/>
          <p:nvPr/>
        </p:nvSpPr>
        <p:spPr>
          <a:xfrm>
            <a:off x="3168530" y="1413000"/>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4" name="Rectangle: Rounded Corners 23">
            <a:extLst>
              <a:ext uri="{FF2B5EF4-FFF2-40B4-BE49-F238E27FC236}">
                <a16:creationId xmlns:a16="http://schemas.microsoft.com/office/drawing/2014/main" id="{F86D801F-0374-4FF2-B098-21D4B9A4C2E5}"/>
              </a:ext>
            </a:extLst>
          </p:cNvPr>
          <p:cNvSpPr/>
          <p:nvPr/>
        </p:nvSpPr>
        <p:spPr>
          <a:xfrm>
            <a:off x="3167366" y="1279900"/>
            <a:ext cx="1386000" cy="337185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9" name="Rectangle 58">
            <a:extLst>
              <a:ext uri="{FF2B5EF4-FFF2-40B4-BE49-F238E27FC236}">
                <a16:creationId xmlns:a16="http://schemas.microsoft.com/office/drawing/2014/main" id="{82D12530-4ACD-4AEF-9AC8-E34ACD2CE7A5}"/>
              </a:ext>
            </a:extLst>
          </p:cNvPr>
          <p:cNvSpPr/>
          <p:nvPr/>
        </p:nvSpPr>
        <p:spPr>
          <a:xfrm>
            <a:off x="1762142" y="1410766"/>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aphicFrame>
        <p:nvGraphicFramePr>
          <p:cNvPr id="366" name="Table 8">
            <a:extLst>
              <a:ext uri="{FF2B5EF4-FFF2-40B4-BE49-F238E27FC236}">
                <a16:creationId xmlns:a16="http://schemas.microsoft.com/office/drawing/2014/main" id="{E77F326E-CCDE-4043-B746-A30A33596CF3}"/>
              </a:ext>
            </a:extLst>
          </p:cNvPr>
          <p:cNvGraphicFramePr>
            <a:graphicFrameLocks noGrp="1"/>
          </p:cNvGraphicFramePr>
          <p:nvPr/>
        </p:nvGraphicFramePr>
        <p:xfrm>
          <a:off x="7404589" y="1244869"/>
          <a:ext cx="1350000" cy="164339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bl>
          </a:graphicData>
        </a:graphic>
      </p:graphicFrame>
      <p:sp>
        <p:nvSpPr>
          <p:cNvPr id="3" name="Titel 2">
            <a:extLst>
              <a:ext uri="{FF2B5EF4-FFF2-40B4-BE49-F238E27FC236}">
                <a16:creationId xmlns:a16="http://schemas.microsoft.com/office/drawing/2014/main" id="{DC6F2F47-458C-48BD-A563-B443AAE1A233}"/>
              </a:ext>
            </a:extLst>
          </p:cNvPr>
          <p:cNvSpPr>
            <a:spLocks noGrp="1"/>
          </p:cNvSpPr>
          <p:nvPr>
            <p:ph type="title"/>
          </p:nvPr>
        </p:nvSpPr>
        <p:spPr>
          <a:xfrm>
            <a:off x="359999" y="180000"/>
            <a:ext cx="9833867" cy="615600"/>
          </a:xfrm>
        </p:spPr>
        <p:txBody>
          <a:bodyPr/>
          <a:lstStyle/>
          <a:p>
            <a:r>
              <a:rPr lang="de-DE" dirty="0"/>
              <a:t>Unternehmen beschäftigen sich intensiv mit dem Klimaschutz</a:t>
            </a:r>
          </a:p>
        </p:txBody>
      </p:sp>
      <p:sp>
        <p:nvSpPr>
          <p:cNvPr id="5" name="Textplatzhalter 4">
            <a:extLst>
              <a:ext uri="{FF2B5EF4-FFF2-40B4-BE49-F238E27FC236}">
                <a16:creationId xmlns:a16="http://schemas.microsoft.com/office/drawing/2014/main" id="{BBAB7D9F-5C8F-4CFD-9C8D-FA858E6FEA3D}"/>
              </a:ext>
            </a:extLst>
          </p:cNvPr>
          <p:cNvSpPr>
            <a:spLocks noGrp="1"/>
          </p:cNvSpPr>
          <p:nvPr>
            <p:ph type="body" sz="quarter" idx="13"/>
          </p:nvPr>
        </p:nvSpPr>
        <p:spPr>
          <a:ln>
            <a:solidFill>
              <a:schemeClr val="bg1"/>
            </a:solidFill>
          </a:ln>
        </p:spPr>
        <p:txBody>
          <a:bodyPr/>
          <a:lstStyle/>
          <a:p>
            <a:r>
              <a:rPr lang="de-DE" dirty="0"/>
              <a:t>Auswahl unserer über 2.500 Kunden</a:t>
            </a:r>
          </a:p>
        </p:txBody>
      </p:sp>
      <p:pic>
        <p:nvPicPr>
          <p:cNvPr id="11291" name="Picture 2" descr="Pin op Logos &amp; Iconography">
            <a:extLst>
              <a:ext uri="{FF2B5EF4-FFF2-40B4-BE49-F238E27FC236}">
                <a16:creationId xmlns:a16="http://schemas.microsoft.com/office/drawing/2014/main" id="{9840593B-B6AA-41F9-B092-BD21E3A5ECC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439089" y="1583019"/>
            <a:ext cx="396000" cy="13728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mage result for i+m naturkosmetik logo">
            <a:extLst>
              <a:ext uri="{FF2B5EF4-FFF2-40B4-BE49-F238E27FC236}">
                <a16:creationId xmlns:a16="http://schemas.microsoft.com/office/drawing/2014/main" id="{40BD2946-9075-4EC0-82E8-578C0669C7DD}"/>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22548"/>
          <a:stretch/>
        </p:blipFill>
        <p:spPr bwMode="auto">
          <a:xfrm>
            <a:off x="5070119" y="4332833"/>
            <a:ext cx="396000" cy="28754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2" descr="Image result for wasserneutral logo">
            <a:extLst>
              <a:ext uri="{FF2B5EF4-FFF2-40B4-BE49-F238E27FC236}">
                <a16:creationId xmlns:a16="http://schemas.microsoft.com/office/drawing/2014/main" id="{3A8CA9FE-76C7-4C39-836E-367241A6D69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429990" y="2591190"/>
            <a:ext cx="396000" cy="263519"/>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2" descr="Stop The Water While Using Me! - Vegane Pflegeprodukte mit Aussage ...">
            <a:extLst>
              <a:ext uri="{FF2B5EF4-FFF2-40B4-BE49-F238E27FC236}">
                <a16:creationId xmlns:a16="http://schemas.microsoft.com/office/drawing/2014/main" id="{A8530D50-BC11-43C0-87BF-FB73275011A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932353" y="2555718"/>
            <a:ext cx="238624" cy="288917"/>
          </a:xfrm>
          <a:prstGeom prst="rect">
            <a:avLst/>
          </a:prstGeom>
          <a:noFill/>
          <a:extLst>
            <a:ext uri="{909E8E84-426E-40DD-AFC4-6F175D3DCCD1}">
              <a14:hiddenFill xmlns:a14="http://schemas.microsoft.com/office/drawing/2010/main">
                <a:solidFill>
                  <a:srgbClr val="FFFFFF"/>
                </a:solidFill>
              </a14:hiddenFill>
            </a:ext>
          </a:extLst>
        </p:spPr>
      </p:pic>
      <p:pic>
        <p:nvPicPr>
          <p:cNvPr id="10259" name="Picture 36" descr="Bio-Kaffee aus kompostierbaren Kapseln von UniCaps jetzt auch im ...">
            <a:extLst>
              <a:ext uri="{FF2B5EF4-FFF2-40B4-BE49-F238E27FC236}">
                <a16:creationId xmlns:a16="http://schemas.microsoft.com/office/drawing/2014/main" id="{82399332-4837-47A2-B915-DF48153C46DF}"/>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335703" y="1550110"/>
            <a:ext cx="396000" cy="207106"/>
          </a:xfrm>
          <a:prstGeom prst="rect">
            <a:avLst/>
          </a:prstGeom>
          <a:noFill/>
          <a:extLst>
            <a:ext uri="{909E8E84-426E-40DD-AFC4-6F175D3DCCD1}">
              <a14:hiddenFill xmlns:a14="http://schemas.microsoft.com/office/drawing/2010/main">
                <a:solidFill>
                  <a:srgbClr val="FFFFFF"/>
                </a:solidFill>
              </a14:hiddenFill>
            </a:ext>
          </a:extLst>
        </p:spPr>
      </p:pic>
      <p:pic>
        <p:nvPicPr>
          <p:cNvPr id="10261" name="Picture 4" descr="form follows">
            <a:extLst>
              <a:ext uri="{FF2B5EF4-FFF2-40B4-BE49-F238E27FC236}">
                <a16:creationId xmlns:a16="http://schemas.microsoft.com/office/drawing/2014/main" id="{F9F2AC9A-A786-4EC4-8FBE-4D7FC1C80F1D}"/>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7430968" y="2252816"/>
            <a:ext cx="432000" cy="214135"/>
          </a:xfrm>
          <a:prstGeom prst="rect">
            <a:avLst/>
          </a:prstGeom>
          <a:noFill/>
          <a:extLst>
            <a:ext uri="{909E8E84-426E-40DD-AFC4-6F175D3DCCD1}">
              <a14:hiddenFill xmlns:a14="http://schemas.microsoft.com/office/drawing/2010/main">
                <a:solidFill>
                  <a:srgbClr val="FFFFFF"/>
                </a:solidFill>
              </a14:hiddenFill>
            </a:ext>
          </a:extLst>
        </p:spPr>
      </p:pic>
      <p:pic>
        <p:nvPicPr>
          <p:cNvPr id="10264" name="Picture 2" descr="LANIUS">
            <a:extLst>
              <a:ext uri="{FF2B5EF4-FFF2-40B4-BE49-F238E27FC236}">
                <a16:creationId xmlns:a16="http://schemas.microsoft.com/office/drawing/2014/main" id="{14662939-0707-4591-8BC6-37D0256F6328}"/>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332187" y="2279096"/>
            <a:ext cx="396000" cy="153725"/>
          </a:xfrm>
          <a:prstGeom prst="rect">
            <a:avLst/>
          </a:prstGeom>
          <a:noFill/>
          <a:extLst>
            <a:ext uri="{909E8E84-426E-40DD-AFC4-6F175D3DCCD1}">
              <a14:hiddenFill xmlns:a14="http://schemas.microsoft.com/office/drawing/2010/main">
                <a:solidFill>
                  <a:srgbClr val="FFFFFF"/>
                </a:solidFill>
              </a14:hiddenFill>
            </a:ext>
          </a:extLst>
        </p:spPr>
      </p:pic>
      <p:pic>
        <p:nvPicPr>
          <p:cNvPr id="10265" name="Picture 6" descr="UNSER LAND - Lebensmittel und Engagement für die Region - UNSER LAND">
            <a:extLst>
              <a:ext uri="{FF2B5EF4-FFF2-40B4-BE49-F238E27FC236}">
                <a16:creationId xmlns:a16="http://schemas.microsoft.com/office/drawing/2014/main" id="{159AE364-7C9C-4CA0-8693-950B270D2F9C}"/>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7950781" y="1857231"/>
            <a:ext cx="252000" cy="318505"/>
          </a:xfrm>
          <a:prstGeom prst="rect">
            <a:avLst/>
          </a:prstGeom>
          <a:noFill/>
          <a:extLst>
            <a:ext uri="{909E8E84-426E-40DD-AFC4-6F175D3DCCD1}">
              <a14:hiddenFill xmlns:a14="http://schemas.microsoft.com/office/drawing/2010/main">
                <a:solidFill>
                  <a:srgbClr val="FFFFFF"/>
                </a:solidFill>
              </a14:hiddenFill>
            </a:ext>
          </a:extLst>
        </p:spPr>
      </p:pic>
      <p:pic>
        <p:nvPicPr>
          <p:cNvPr id="10266" name="Picture 10265" descr="A screenshot of a cell phone&#10;&#10;Description automatically generated">
            <a:extLst>
              <a:ext uri="{FF2B5EF4-FFF2-40B4-BE49-F238E27FC236}">
                <a16:creationId xmlns:a16="http://schemas.microsoft.com/office/drawing/2014/main" id="{E64C5DE6-50B6-457F-88E6-9037483EC3AC}"/>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8345929" y="1943732"/>
            <a:ext cx="396000" cy="126383"/>
          </a:xfrm>
          <a:prstGeom prst="rect">
            <a:avLst/>
          </a:prstGeom>
        </p:spPr>
      </p:pic>
      <p:pic>
        <p:nvPicPr>
          <p:cNvPr id="10267" name="Picture 2" descr="Koakult GmbH: IGW - Aussteller">
            <a:extLst>
              <a:ext uri="{FF2B5EF4-FFF2-40B4-BE49-F238E27FC236}">
                <a16:creationId xmlns:a16="http://schemas.microsoft.com/office/drawing/2014/main" id="{55CC6081-E608-4834-92BD-632DABCCF342}"/>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7902090" y="1517989"/>
            <a:ext cx="360000" cy="239123"/>
          </a:xfrm>
          <a:prstGeom prst="rect">
            <a:avLst/>
          </a:prstGeom>
          <a:noFill/>
          <a:extLst>
            <a:ext uri="{909E8E84-426E-40DD-AFC4-6F175D3DCCD1}">
              <a14:hiddenFill xmlns:a14="http://schemas.microsoft.com/office/drawing/2010/main">
                <a:solidFill>
                  <a:srgbClr val="FFFFFF"/>
                </a:solidFill>
              </a14:hiddenFill>
            </a:ext>
          </a:extLst>
        </p:spPr>
      </p:pic>
      <p:pic>
        <p:nvPicPr>
          <p:cNvPr id="10268" name="Picture 2" descr="PINQPONQ | Animal Tracks">
            <a:extLst>
              <a:ext uri="{FF2B5EF4-FFF2-40B4-BE49-F238E27FC236}">
                <a16:creationId xmlns:a16="http://schemas.microsoft.com/office/drawing/2014/main" id="{CB2CE142-00F5-44E9-9061-8C4841807BBD}"/>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7892566" y="2255444"/>
            <a:ext cx="396000" cy="1987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93" name="Table 8">
            <a:extLst>
              <a:ext uri="{FF2B5EF4-FFF2-40B4-BE49-F238E27FC236}">
                <a16:creationId xmlns:a16="http://schemas.microsoft.com/office/drawing/2014/main" id="{9E44ED92-1CB3-4D2C-80D5-5271B1241168}"/>
              </a:ext>
            </a:extLst>
          </p:cNvPr>
          <p:cNvGraphicFramePr>
            <a:graphicFrameLocks noGrp="1"/>
          </p:cNvGraphicFramePr>
          <p:nvPr/>
        </p:nvGraphicFramePr>
        <p:xfrm>
          <a:off x="382133" y="1245502"/>
          <a:ext cx="1350000" cy="164339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bl>
          </a:graphicData>
        </a:graphic>
      </p:graphicFrame>
      <p:sp>
        <p:nvSpPr>
          <p:cNvPr id="395" name="Rectangle: Rounded Corners 394">
            <a:extLst>
              <a:ext uri="{FF2B5EF4-FFF2-40B4-BE49-F238E27FC236}">
                <a16:creationId xmlns:a16="http://schemas.microsoft.com/office/drawing/2014/main" id="{D62F6E60-656C-49DF-AF16-996C11569415}"/>
              </a:ext>
            </a:extLst>
          </p:cNvPr>
          <p:cNvSpPr/>
          <p:nvPr/>
        </p:nvSpPr>
        <p:spPr>
          <a:xfrm>
            <a:off x="360860" y="1279791"/>
            <a:ext cx="1386000" cy="164339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aphicFrame>
        <p:nvGraphicFramePr>
          <p:cNvPr id="20" name="Table 8">
            <a:extLst>
              <a:ext uri="{FF2B5EF4-FFF2-40B4-BE49-F238E27FC236}">
                <a16:creationId xmlns:a16="http://schemas.microsoft.com/office/drawing/2014/main" id="{36BD77AE-7688-49F9-854F-97A040C63E6F}"/>
              </a:ext>
            </a:extLst>
          </p:cNvPr>
          <p:cNvGraphicFramePr>
            <a:graphicFrameLocks noGrp="1"/>
          </p:cNvGraphicFramePr>
          <p:nvPr/>
        </p:nvGraphicFramePr>
        <p:xfrm>
          <a:off x="1783415" y="1245611"/>
          <a:ext cx="1350000" cy="341188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44154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6149632"/>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550228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317173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959498"/>
                  </a:ext>
                </a:extLst>
              </a:tr>
            </a:tbl>
          </a:graphicData>
        </a:graphic>
      </p:graphicFrame>
      <p:sp>
        <p:nvSpPr>
          <p:cNvPr id="21" name="Rectangle: Rounded Corners 20">
            <a:extLst>
              <a:ext uri="{FF2B5EF4-FFF2-40B4-BE49-F238E27FC236}">
                <a16:creationId xmlns:a16="http://schemas.microsoft.com/office/drawing/2014/main" id="{814AAE0C-933E-40C2-9433-1720D70EB3DC}"/>
              </a:ext>
            </a:extLst>
          </p:cNvPr>
          <p:cNvSpPr/>
          <p:nvPr/>
        </p:nvSpPr>
        <p:spPr>
          <a:xfrm>
            <a:off x="1762142" y="1279900"/>
            <a:ext cx="1386000" cy="337185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2" name="Rectangle: Rounded Corners 21">
            <a:extLst>
              <a:ext uri="{FF2B5EF4-FFF2-40B4-BE49-F238E27FC236}">
                <a16:creationId xmlns:a16="http://schemas.microsoft.com/office/drawing/2014/main" id="{EBA49679-4AC8-4D34-91CF-CF177500413E}"/>
              </a:ext>
            </a:extLst>
          </p:cNvPr>
          <p:cNvSpPr/>
          <p:nvPr/>
        </p:nvSpPr>
        <p:spPr>
          <a:xfrm>
            <a:off x="1763366" y="1281877"/>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Food 300+</a:t>
            </a:r>
            <a:endParaRPr lang="en-GB" sz="1000" b="1" dirty="0"/>
          </a:p>
        </p:txBody>
      </p:sp>
      <p:graphicFrame>
        <p:nvGraphicFramePr>
          <p:cNvPr id="23" name="Table 8">
            <a:extLst>
              <a:ext uri="{FF2B5EF4-FFF2-40B4-BE49-F238E27FC236}">
                <a16:creationId xmlns:a16="http://schemas.microsoft.com/office/drawing/2014/main" id="{6EAE13DE-1400-43C3-B692-8E162BBCCAF5}"/>
              </a:ext>
            </a:extLst>
          </p:cNvPr>
          <p:cNvGraphicFramePr>
            <a:graphicFrameLocks noGrp="1"/>
          </p:cNvGraphicFramePr>
          <p:nvPr/>
        </p:nvGraphicFramePr>
        <p:xfrm>
          <a:off x="3188639" y="1245611"/>
          <a:ext cx="1350000" cy="341188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44154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6149632"/>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550228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317173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959498"/>
                  </a:ext>
                </a:extLst>
              </a:tr>
            </a:tbl>
          </a:graphicData>
        </a:graphic>
      </p:graphicFrame>
      <p:graphicFrame>
        <p:nvGraphicFramePr>
          <p:cNvPr id="26" name="Table 8">
            <a:extLst>
              <a:ext uri="{FF2B5EF4-FFF2-40B4-BE49-F238E27FC236}">
                <a16:creationId xmlns:a16="http://schemas.microsoft.com/office/drawing/2014/main" id="{2F51EC6A-63FF-45AA-BB74-9F38C947ADC3}"/>
              </a:ext>
            </a:extLst>
          </p:cNvPr>
          <p:cNvGraphicFramePr>
            <a:graphicFrameLocks noGrp="1"/>
          </p:cNvGraphicFramePr>
          <p:nvPr/>
        </p:nvGraphicFramePr>
        <p:xfrm>
          <a:off x="4593273" y="1242360"/>
          <a:ext cx="1350000" cy="341188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44154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6149632"/>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550228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317173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959498"/>
                  </a:ext>
                </a:extLst>
              </a:tr>
            </a:tbl>
          </a:graphicData>
        </a:graphic>
      </p:graphicFrame>
      <p:sp>
        <p:nvSpPr>
          <p:cNvPr id="27" name="Rectangle: Rounded Corners 26">
            <a:extLst>
              <a:ext uri="{FF2B5EF4-FFF2-40B4-BE49-F238E27FC236}">
                <a16:creationId xmlns:a16="http://schemas.microsoft.com/office/drawing/2014/main" id="{F1445914-A70F-4B50-A715-18D3D1799047}"/>
              </a:ext>
            </a:extLst>
          </p:cNvPr>
          <p:cNvSpPr/>
          <p:nvPr/>
        </p:nvSpPr>
        <p:spPr>
          <a:xfrm>
            <a:off x="4572000" y="1276649"/>
            <a:ext cx="1386000" cy="337185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8" name="Rectangle: Rounded Corners 27">
            <a:extLst>
              <a:ext uri="{FF2B5EF4-FFF2-40B4-BE49-F238E27FC236}">
                <a16:creationId xmlns:a16="http://schemas.microsoft.com/office/drawing/2014/main" id="{76B17479-DE63-449F-BADF-BB24BBAEC76D}"/>
              </a:ext>
            </a:extLst>
          </p:cNvPr>
          <p:cNvSpPr/>
          <p:nvPr/>
        </p:nvSpPr>
        <p:spPr>
          <a:xfrm>
            <a:off x="4573224" y="1278626"/>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Cosmetics 200+</a:t>
            </a:r>
            <a:endParaRPr lang="en-GB" sz="1000" b="1" dirty="0"/>
          </a:p>
        </p:txBody>
      </p:sp>
      <p:graphicFrame>
        <p:nvGraphicFramePr>
          <p:cNvPr id="29" name="Table 8">
            <a:extLst>
              <a:ext uri="{FF2B5EF4-FFF2-40B4-BE49-F238E27FC236}">
                <a16:creationId xmlns:a16="http://schemas.microsoft.com/office/drawing/2014/main" id="{C903D93B-49D5-4767-B179-78E290564378}"/>
              </a:ext>
            </a:extLst>
          </p:cNvPr>
          <p:cNvGraphicFramePr>
            <a:graphicFrameLocks noGrp="1"/>
          </p:cNvGraphicFramePr>
          <p:nvPr/>
        </p:nvGraphicFramePr>
        <p:xfrm>
          <a:off x="5999684" y="1241533"/>
          <a:ext cx="1350000" cy="3411882"/>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2862">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44154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6149632"/>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5502285"/>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3171739"/>
                  </a:ext>
                </a:extLst>
              </a:tr>
              <a:tr h="353698">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959498"/>
                  </a:ext>
                </a:extLst>
              </a:tr>
            </a:tbl>
          </a:graphicData>
        </a:graphic>
      </p:graphicFrame>
      <p:sp>
        <p:nvSpPr>
          <p:cNvPr id="30" name="Rectangle: Rounded Corners 29">
            <a:extLst>
              <a:ext uri="{FF2B5EF4-FFF2-40B4-BE49-F238E27FC236}">
                <a16:creationId xmlns:a16="http://schemas.microsoft.com/office/drawing/2014/main" id="{E1C9390B-32CC-41CA-8CF6-E457B6445ECF}"/>
              </a:ext>
            </a:extLst>
          </p:cNvPr>
          <p:cNvSpPr/>
          <p:nvPr/>
        </p:nvSpPr>
        <p:spPr>
          <a:xfrm>
            <a:off x="5978411" y="1275822"/>
            <a:ext cx="1386000" cy="337185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1" name="Rectangle: Rounded Corners 30">
            <a:extLst>
              <a:ext uri="{FF2B5EF4-FFF2-40B4-BE49-F238E27FC236}">
                <a16:creationId xmlns:a16="http://schemas.microsoft.com/office/drawing/2014/main" id="{A7049C93-D24C-489B-A657-7BB94FCF0521}"/>
              </a:ext>
            </a:extLst>
          </p:cNvPr>
          <p:cNvSpPr/>
          <p:nvPr/>
        </p:nvSpPr>
        <p:spPr>
          <a:xfrm>
            <a:off x="5979635" y="1277799"/>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Digital 200+</a:t>
            </a:r>
            <a:endParaRPr lang="en-GB" sz="1000" b="1" dirty="0"/>
          </a:p>
        </p:txBody>
      </p:sp>
      <p:graphicFrame>
        <p:nvGraphicFramePr>
          <p:cNvPr id="35" name="Table 8">
            <a:extLst>
              <a:ext uri="{FF2B5EF4-FFF2-40B4-BE49-F238E27FC236}">
                <a16:creationId xmlns:a16="http://schemas.microsoft.com/office/drawing/2014/main" id="{6A0949CE-E598-4B14-A7EF-FA1342CA1BD4}"/>
              </a:ext>
            </a:extLst>
          </p:cNvPr>
          <p:cNvGraphicFramePr>
            <a:graphicFrameLocks noGrp="1"/>
          </p:cNvGraphicFramePr>
          <p:nvPr/>
        </p:nvGraphicFramePr>
        <p:xfrm>
          <a:off x="384192" y="3025107"/>
          <a:ext cx="1350000" cy="1638216"/>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7764">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bl>
          </a:graphicData>
        </a:graphic>
      </p:graphicFrame>
      <p:sp>
        <p:nvSpPr>
          <p:cNvPr id="36" name="Rectangle: Rounded Corners 35">
            <a:extLst>
              <a:ext uri="{FF2B5EF4-FFF2-40B4-BE49-F238E27FC236}">
                <a16:creationId xmlns:a16="http://schemas.microsoft.com/office/drawing/2014/main" id="{DDE33543-D4CC-43D5-837A-633712A43F9F}"/>
              </a:ext>
            </a:extLst>
          </p:cNvPr>
          <p:cNvSpPr/>
          <p:nvPr/>
        </p:nvSpPr>
        <p:spPr>
          <a:xfrm>
            <a:off x="362919" y="3059396"/>
            <a:ext cx="1386000" cy="1594737"/>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 name="Rectangle: Rounded Corners 36">
            <a:extLst>
              <a:ext uri="{FF2B5EF4-FFF2-40B4-BE49-F238E27FC236}">
                <a16:creationId xmlns:a16="http://schemas.microsoft.com/office/drawing/2014/main" id="{7B87480B-AE35-42EF-8A2F-DCAC18925AF4}"/>
              </a:ext>
            </a:extLst>
          </p:cNvPr>
          <p:cNvSpPr/>
          <p:nvPr/>
        </p:nvSpPr>
        <p:spPr>
          <a:xfrm>
            <a:off x="364143" y="3061373"/>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Industry 100+</a:t>
            </a:r>
            <a:endParaRPr lang="en-GB" sz="1000" b="1" dirty="0"/>
          </a:p>
        </p:txBody>
      </p:sp>
      <p:pic>
        <p:nvPicPr>
          <p:cNvPr id="38" name="Picture 2" descr="Image result for c&amp;a logo">
            <a:extLst>
              <a:ext uri="{FF2B5EF4-FFF2-40B4-BE49-F238E27FC236}">
                <a16:creationId xmlns:a16="http://schemas.microsoft.com/office/drawing/2014/main" id="{BFD5609D-7CE7-4642-831C-D2CDB650EEF4}"/>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1345457" y="2241108"/>
            <a:ext cx="324000" cy="24932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Shop Apotheke Europe – Wikipedia">
            <a:extLst>
              <a:ext uri="{FF2B5EF4-FFF2-40B4-BE49-F238E27FC236}">
                <a16:creationId xmlns:a16="http://schemas.microsoft.com/office/drawing/2014/main" id="{F2761757-9385-4933-A497-76F68286C5CC}"/>
              </a:ext>
            </a:extLst>
          </p:cNvPr>
          <p:cNvPicPr>
            <a:picLocks noChangeAspect="1" noChangeArrowheads="1"/>
          </p:cNvPicPr>
          <p:nvPr/>
        </p:nvPicPr>
        <p:blipFill rotWithShape="1">
          <a:blip r:embed="rId15" cstate="print">
            <a:extLst>
              <a:ext uri="{28A0092B-C50C-407E-A947-70E740481C1C}">
                <a14:useLocalDpi xmlns:a14="http://schemas.microsoft.com/office/drawing/2010/main"/>
              </a:ext>
            </a:extLst>
          </a:blip>
          <a:srcRect/>
          <a:stretch/>
        </p:blipFill>
        <p:spPr bwMode="auto">
          <a:xfrm>
            <a:off x="408512" y="2629134"/>
            <a:ext cx="396000" cy="16660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Zalando Media Solutions has successfully tested in-store ads">
            <a:extLst>
              <a:ext uri="{FF2B5EF4-FFF2-40B4-BE49-F238E27FC236}">
                <a16:creationId xmlns:a16="http://schemas.microsoft.com/office/drawing/2014/main" id="{555262DB-5E41-4873-A041-9A5006F5A033}"/>
              </a:ext>
            </a:extLst>
          </p:cNvPr>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a:stretch/>
        </p:blipFill>
        <p:spPr bwMode="auto">
          <a:xfrm>
            <a:off x="1287586" y="1967579"/>
            <a:ext cx="432000" cy="84700"/>
          </a:xfrm>
          <a:prstGeom prst="rect">
            <a:avLst/>
          </a:prstGeom>
          <a:noFill/>
          <a:extLst>
            <a:ext uri="{909E8E84-426E-40DD-AFC4-6F175D3DCCD1}">
              <a14:hiddenFill xmlns:a14="http://schemas.microsoft.com/office/drawing/2010/main">
                <a:solidFill>
                  <a:srgbClr val="FFFFFF"/>
                </a:solidFill>
              </a14:hiddenFill>
            </a:ext>
          </a:extLst>
        </p:spPr>
      </p:pic>
      <p:pic>
        <p:nvPicPr>
          <p:cNvPr id="41" name="Grafik 32">
            <a:extLst>
              <a:ext uri="{FF2B5EF4-FFF2-40B4-BE49-F238E27FC236}">
                <a16:creationId xmlns:a16="http://schemas.microsoft.com/office/drawing/2014/main" id="{D8CC9A69-FE9E-4E5E-A225-FA06BC6A6AE4}"/>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945565" y="1503179"/>
            <a:ext cx="237037" cy="288000"/>
          </a:xfrm>
          <a:prstGeom prst="rect">
            <a:avLst/>
          </a:prstGeom>
        </p:spPr>
      </p:pic>
      <p:pic>
        <p:nvPicPr>
          <p:cNvPr id="42" name="Picture 12" descr="REWE digital">
            <a:extLst>
              <a:ext uri="{FF2B5EF4-FFF2-40B4-BE49-F238E27FC236}">
                <a16:creationId xmlns:a16="http://schemas.microsoft.com/office/drawing/2014/main" id="{1025D67A-5C08-4528-A381-40ABA3A1DBE7}"/>
              </a:ext>
            </a:extLst>
          </p:cNvPr>
          <p:cNvPicPr>
            <a:picLocks noChangeAspect="1" noChangeArrowheads="1"/>
          </p:cNvPicPr>
          <p:nvPr/>
        </p:nvPicPr>
        <p:blipFill rotWithShape="1">
          <a:blip r:embed="rId18" cstate="print">
            <a:extLst>
              <a:ext uri="{28A0092B-C50C-407E-A947-70E740481C1C}">
                <a14:useLocalDpi xmlns:a14="http://schemas.microsoft.com/office/drawing/2010/main"/>
              </a:ext>
            </a:extLst>
          </a:blip>
          <a:srcRect/>
          <a:stretch/>
        </p:blipFill>
        <p:spPr bwMode="auto">
          <a:xfrm>
            <a:off x="397156" y="2334537"/>
            <a:ext cx="432000" cy="8231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Rossmann – Logos, brands and logotypes">
            <a:extLst>
              <a:ext uri="{FF2B5EF4-FFF2-40B4-BE49-F238E27FC236}">
                <a16:creationId xmlns:a16="http://schemas.microsoft.com/office/drawing/2014/main" id="{DE84E22B-EDEC-468D-8564-30595526635F}"/>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840512" y="1949983"/>
            <a:ext cx="432000" cy="1516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Sport 2000 – Wikipedia">
            <a:extLst>
              <a:ext uri="{FF2B5EF4-FFF2-40B4-BE49-F238E27FC236}">
                <a16:creationId xmlns:a16="http://schemas.microsoft.com/office/drawing/2014/main" id="{A65352D9-0627-4C44-AAA1-72B74E3180AD}"/>
              </a:ext>
            </a:extLst>
          </p:cNvPr>
          <p:cNvPicPr>
            <a:picLocks noChangeAspect="1" noChangeArrowheads="1"/>
          </p:cNvPicPr>
          <p:nvPr/>
        </p:nvPicPr>
        <p:blipFill rotWithShape="1">
          <a:blip r:embed="rId20" cstate="print">
            <a:extLst>
              <a:ext uri="{28A0092B-C50C-407E-A947-70E740481C1C}">
                <a14:useLocalDpi xmlns:a14="http://schemas.microsoft.com/office/drawing/2010/main"/>
              </a:ext>
            </a:extLst>
          </a:blip>
          <a:srcRect/>
          <a:stretch/>
        </p:blipFill>
        <p:spPr bwMode="auto">
          <a:xfrm>
            <a:off x="905256" y="2220746"/>
            <a:ext cx="288000" cy="28481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SIGNA Sports United | Signa">
            <a:extLst>
              <a:ext uri="{FF2B5EF4-FFF2-40B4-BE49-F238E27FC236}">
                <a16:creationId xmlns:a16="http://schemas.microsoft.com/office/drawing/2014/main" id="{6794036D-3910-4317-BC2B-2FAC767005E7}"/>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893919" y="2621729"/>
            <a:ext cx="324000" cy="18488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ALDI SÜD macht es sich mit seinem neuen Logo nicht eben einfach ...">
            <a:extLst>
              <a:ext uri="{FF2B5EF4-FFF2-40B4-BE49-F238E27FC236}">
                <a16:creationId xmlns:a16="http://schemas.microsoft.com/office/drawing/2014/main" id="{1CBEA3F3-022C-4AF0-A662-FCDBEC3E1259}"/>
              </a:ext>
            </a:extLst>
          </p:cNvPr>
          <p:cNvPicPr>
            <a:picLocks noChangeAspect="1" noChangeArrowheads="1"/>
          </p:cNvPicPr>
          <p:nvPr/>
        </p:nvPicPr>
        <p:blipFill rotWithShape="1">
          <a:blip r:embed="rId22" cstate="print">
            <a:extLst>
              <a:ext uri="{28A0092B-C50C-407E-A947-70E740481C1C}">
                <a14:useLocalDpi xmlns:a14="http://schemas.microsoft.com/office/drawing/2010/main"/>
              </a:ext>
            </a:extLst>
          </a:blip>
          <a:srcRect l="28162" t="13178" r="27498" b="14289"/>
          <a:stretch/>
        </p:blipFill>
        <p:spPr bwMode="auto">
          <a:xfrm>
            <a:off x="498512" y="1510977"/>
            <a:ext cx="216000" cy="2621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Schwarz Gruppe baut Marktstellung weiter aus -">
            <a:extLst>
              <a:ext uri="{FF2B5EF4-FFF2-40B4-BE49-F238E27FC236}">
                <a16:creationId xmlns:a16="http://schemas.microsoft.com/office/drawing/2014/main" id="{E6B2B317-508F-4D01-8131-9E680B9AF783}"/>
              </a:ext>
            </a:extLst>
          </p:cNvPr>
          <p:cNvPicPr>
            <a:picLocks noChangeAspect="1" noChangeArrowheads="1"/>
          </p:cNvPicPr>
          <p:nvPr/>
        </p:nvPicPr>
        <p:blipFill rotWithShape="1">
          <a:blip r:embed="rId23" cstate="print">
            <a:extLst>
              <a:ext uri="{28A0092B-C50C-407E-A947-70E740481C1C}">
                <a14:useLocalDpi xmlns:a14="http://schemas.microsoft.com/office/drawing/2010/main"/>
              </a:ext>
            </a:extLst>
          </a:blip>
          <a:srcRect/>
          <a:stretch/>
        </p:blipFill>
        <p:spPr bwMode="auto">
          <a:xfrm>
            <a:off x="1287586" y="1603580"/>
            <a:ext cx="432000" cy="10092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0B921AE9-3B83-46C8-A3D5-F6470FE156E4}"/>
              </a:ext>
            </a:extLst>
          </p:cNvPr>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484849" y="1886185"/>
            <a:ext cx="252000" cy="263976"/>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0" descr="Image result for avocadostore logo">
            <a:extLst>
              <a:ext uri="{FF2B5EF4-FFF2-40B4-BE49-F238E27FC236}">
                <a16:creationId xmlns:a16="http://schemas.microsoft.com/office/drawing/2014/main" id="{44692DAF-3F7C-4051-915A-7D7A4C280C35}"/>
              </a:ext>
            </a:extLst>
          </p:cNvPr>
          <p:cNvPicPr>
            <a:picLocks noChangeAspect="1" noChangeArrowheads="1"/>
          </p:cNvPicPr>
          <p:nvPr/>
        </p:nvPicPr>
        <p:blipFill>
          <a:blip r:embed="rId25" cstate="print">
            <a:extLst>
              <a:ext uri="{28A0092B-C50C-407E-A947-70E740481C1C}">
                <a14:useLocalDpi xmlns:a14="http://schemas.microsoft.com/office/drawing/2010/main"/>
              </a:ext>
            </a:extLst>
          </a:blip>
          <a:srcRect/>
          <a:stretch>
            <a:fillRect/>
          </a:stretch>
        </p:blipFill>
        <p:spPr bwMode="auto">
          <a:xfrm>
            <a:off x="1290813" y="2679266"/>
            <a:ext cx="432000" cy="5976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Image result for deutsche post logo">
            <a:extLst>
              <a:ext uri="{FF2B5EF4-FFF2-40B4-BE49-F238E27FC236}">
                <a16:creationId xmlns:a16="http://schemas.microsoft.com/office/drawing/2014/main" id="{B7713B0D-385C-404D-805D-6E6A95377E24}"/>
              </a:ext>
            </a:extLst>
          </p:cNvPr>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1309731" y="4102309"/>
            <a:ext cx="396000" cy="9856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Image result for daimler logo">
            <a:extLst>
              <a:ext uri="{FF2B5EF4-FFF2-40B4-BE49-F238E27FC236}">
                <a16:creationId xmlns:a16="http://schemas.microsoft.com/office/drawing/2014/main" id="{62B45DF3-1D81-472C-9C5D-7B698DE01714}"/>
              </a:ext>
            </a:extLst>
          </p:cNvPr>
          <p:cNvPicPr>
            <a:picLocks noChangeAspect="1" noChangeArrowheads="1"/>
          </p:cNvPicPr>
          <p:nvPr/>
        </p:nvPicPr>
        <p:blipFill>
          <a:blip r:embed="rId27" cstate="print">
            <a:extLst>
              <a:ext uri="{28A0092B-C50C-407E-A947-70E740481C1C}">
                <a14:useLocalDpi xmlns:a14="http://schemas.microsoft.com/office/drawing/2010/main"/>
              </a:ext>
            </a:extLst>
          </a:blip>
          <a:srcRect/>
          <a:stretch>
            <a:fillRect/>
          </a:stretch>
        </p:blipFill>
        <p:spPr bwMode="auto">
          <a:xfrm>
            <a:off x="870110" y="3403837"/>
            <a:ext cx="396000" cy="495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Image result for magenta telekom gmbh logo">
            <a:extLst>
              <a:ext uri="{FF2B5EF4-FFF2-40B4-BE49-F238E27FC236}">
                <a16:creationId xmlns:a16="http://schemas.microsoft.com/office/drawing/2014/main" id="{83B71360-2B18-4379-8DE3-A3991E7ECEC2}"/>
              </a:ext>
            </a:extLst>
          </p:cNvPr>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885625" y="4403404"/>
            <a:ext cx="360000" cy="17662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hoermann-logo-slider - Aigner Bauelemente">
            <a:extLst>
              <a:ext uri="{FF2B5EF4-FFF2-40B4-BE49-F238E27FC236}">
                <a16:creationId xmlns:a16="http://schemas.microsoft.com/office/drawing/2014/main" id="{4C839571-D9DB-427C-9953-81CFC5A80AC7}"/>
              </a:ext>
            </a:extLst>
          </p:cNvPr>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414862" y="3707393"/>
            <a:ext cx="396000" cy="15285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descr="Sparkasse – Logos, brands and logotypes">
            <a:extLst>
              <a:ext uri="{FF2B5EF4-FFF2-40B4-BE49-F238E27FC236}">
                <a16:creationId xmlns:a16="http://schemas.microsoft.com/office/drawing/2014/main" id="{C6B0B345-3260-4CF3-9373-9503B25FEFEB}"/>
              </a:ext>
            </a:extLst>
          </p:cNvPr>
          <p:cNvPicPr>
            <a:picLocks noChangeAspect="1" noChangeArrowheads="1"/>
          </p:cNvPicPr>
          <p:nvPr/>
        </p:nvPicPr>
        <p:blipFill>
          <a:blip r:embed="rId30" cstate="print">
            <a:extLst>
              <a:ext uri="{28A0092B-C50C-407E-A947-70E740481C1C}">
                <a14:useLocalDpi xmlns:a14="http://schemas.microsoft.com/office/drawing/2010/main"/>
              </a:ext>
            </a:extLst>
          </a:blip>
          <a:srcRect/>
          <a:stretch>
            <a:fillRect/>
          </a:stretch>
        </p:blipFill>
        <p:spPr bwMode="auto">
          <a:xfrm>
            <a:off x="854919" y="4063300"/>
            <a:ext cx="396000" cy="1375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Logos - Bertelsmann SE &amp; Co. KGaA">
            <a:extLst>
              <a:ext uri="{FF2B5EF4-FFF2-40B4-BE49-F238E27FC236}">
                <a16:creationId xmlns:a16="http://schemas.microsoft.com/office/drawing/2014/main" id="{DF28B49C-DAF1-4C6D-936A-2B0DD05C6E6D}"/>
              </a:ext>
            </a:extLst>
          </p:cNvPr>
          <p:cNvPicPr>
            <a:picLocks noChangeAspect="1" noChangeArrowheads="1"/>
          </p:cNvPicPr>
          <p:nvPr/>
        </p:nvPicPr>
        <p:blipFill>
          <a:blip r:embed="rId31" cstate="print">
            <a:extLst>
              <a:ext uri="{28A0092B-C50C-407E-A947-70E740481C1C}">
                <a14:useLocalDpi xmlns:a14="http://schemas.microsoft.com/office/drawing/2010/main"/>
              </a:ext>
            </a:extLst>
          </a:blip>
          <a:srcRect/>
          <a:stretch>
            <a:fillRect/>
          </a:stretch>
        </p:blipFill>
        <p:spPr bwMode="auto">
          <a:xfrm>
            <a:off x="414862" y="4448009"/>
            <a:ext cx="396000" cy="71982"/>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2">
            <a:extLst>
              <a:ext uri="{FF2B5EF4-FFF2-40B4-BE49-F238E27FC236}">
                <a16:creationId xmlns:a16="http://schemas.microsoft.com/office/drawing/2014/main" id="{A0D39AEE-0F65-4052-8F87-7BB0F53ED3DE}"/>
              </a:ext>
            </a:extLst>
          </p:cNvPr>
          <p:cNvPicPr>
            <a:picLocks noChangeAspect="1" noChangeArrowheads="1"/>
          </p:cNvPicPr>
          <p:nvPr/>
        </p:nvPicPr>
        <p:blipFill>
          <a:blip r:embed="rId32" cstate="print">
            <a:extLst>
              <a:ext uri="{28A0092B-C50C-407E-A947-70E740481C1C}">
                <a14:useLocalDpi xmlns:a14="http://schemas.microsoft.com/office/drawing/2010/main"/>
              </a:ext>
            </a:extLst>
          </a:blip>
          <a:srcRect/>
          <a:stretch>
            <a:fillRect/>
          </a:stretch>
        </p:blipFill>
        <p:spPr bwMode="auto">
          <a:xfrm>
            <a:off x="1311369" y="3656162"/>
            <a:ext cx="396000" cy="22968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6" descr="Canon Logo | Canon global">
            <a:extLst>
              <a:ext uri="{FF2B5EF4-FFF2-40B4-BE49-F238E27FC236}">
                <a16:creationId xmlns:a16="http://schemas.microsoft.com/office/drawing/2014/main" id="{245CC9C9-0644-45F7-9B94-0242DCF611AC}"/>
              </a:ext>
            </a:extLst>
          </p:cNvPr>
          <p:cNvPicPr>
            <a:picLocks noChangeAspect="1" noChangeArrowheads="1"/>
          </p:cNvPicPr>
          <p:nvPr/>
        </p:nvPicPr>
        <p:blipFill>
          <a:blip r:embed="rId33" cstate="print">
            <a:extLst>
              <a:ext uri="{28A0092B-C50C-407E-A947-70E740481C1C}">
                <a14:useLocalDpi xmlns:a14="http://schemas.microsoft.com/office/drawing/2010/main"/>
              </a:ext>
            </a:extLst>
          </a:blip>
          <a:srcRect/>
          <a:stretch>
            <a:fillRect/>
          </a:stretch>
        </p:blipFill>
        <p:spPr bwMode="auto">
          <a:xfrm>
            <a:off x="861634" y="3732874"/>
            <a:ext cx="396000" cy="12008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8">
            <a:extLst>
              <a:ext uri="{FF2B5EF4-FFF2-40B4-BE49-F238E27FC236}">
                <a16:creationId xmlns:a16="http://schemas.microsoft.com/office/drawing/2014/main" id="{22B50FD2-7093-475D-9DEC-0620B07D7473}"/>
              </a:ext>
            </a:extLst>
          </p:cNvPr>
          <p:cNvPicPr>
            <a:picLocks noChangeAspect="1" noChangeArrowheads="1"/>
          </p:cNvPicPr>
          <p:nvPr/>
        </p:nvPicPr>
        <p:blipFill>
          <a:blip r:embed="rId34" cstate="print">
            <a:extLst>
              <a:ext uri="{28A0092B-C50C-407E-A947-70E740481C1C}">
                <a14:useLocalDpi xmlns:a14="http://schemas.microsoft.com/office/drawing/2010/main"/>
              </a:ext>
            </a:extLst>
          </a:blip>
          <a:srcRect/>
          <a:stretch>
            <a:fillRect/>
          </a:stretch>
        </p:blipFill>
        <p:spPr bwMode="auto">
          <a:xfrm>
            <a:off x="468862" y="3988085"/>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10241" name="Picture 2">
            <a:extLst>
              <a:ext uri="{FF2B5EF4-FFF2-40B4-BE49-F238E27FC236}">
                <a16:creationId xmlns:a16="http://schemas.microsoft.com/office/drawing/2014/main" id="{F9D9FFA4-E98D-4764-9025-DD451854EEAA}"/>
              </a:ext>
            </a:extLst>
          </p:cNvPr>
          <p:cNvPicPr>
            <a:picLocks noChangeAspect="1" noChangeArrowheads="1"/>
          </p:cNvPicPr>
          <p:nvPr/>
        </p:nvPicPr>
        <p:blipFill>
          <a:blip r:embed="rId35" cstate="print">
            <a:extLst>
              <a:ext uri="{28A0092B-C50C-407E-A947-70E740481C1C}">
                <a14:useLocalDpi xmlns:a14="http://schemas.microsoft.com/office/drawing/2010/main"/>
              </a:ext>
            </a:extLst>
          </a:blip>
          <a:srcRect/>
          <a:stretch>
            <a:fillRect/>
          </a:stretch>
        </p:blipFill>
        <p:spPr bwMode="auto">
          <a:xfrm>
            <a:off x="408512" y="3383610"/>
            <a:ext cx="404121" cy="103556"/>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4">
            <a:extLst>
              <a:ext uri="{FF2B5EF4-FFF2-40B4-BE49-F238E27FC236}">
                <a16:creationId xmlns:a16="http://schemas.microsoft.com/office/drawing/2014/main" id="{8F2AD0F2-1938-4AE8-98ED-3EBBA8DF3CD8}"/>
              </a:ext>
            </a:extLst>
          </p:cNvPr>
          <p:cNvPicPr>
            <a:picLocks noChangeAspect="1" noChangeArrowheads="1"/>
          </p:cNvPicPr>
          <p:nvPr/>
        </p:nvPicPr>
        <p:blipFill>
          <a:blip r:embed="rId36" cstate="print">
            <a:extLst>
              <a:ext uri="{28A0092B-C50C-407E-A947-70E740481C1C}">
                <a14:useLocalDpi xmlns:a14="http://schemas.microsoft.com/office/drawing/2010/main"/>
              </a:ext>
            </a:extLst>
          </a:blip>
          <a:srcRect/>
          <a:stretch>
            <a:fillRect/>
          </a:stretch>
        </p:blipFill>
        <p:spPr bwMode="auto">
          <a:xfrm>
            <a:off x="1313247" y="3365415"/>
            <a:ext cx="396000" cy="1155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8" descr="Total-logo - IpB Institut für persönliche Bildung">
            <a:extLst>
              <a:ext uri="{FF2B5EF4-FFF2-40B4-BE49-F238E27FC236}">
                <a16:creationId xmlns:a16="http://schemas.microsoft.com/office/drawing/2014/main" id="{A1D3E8AB-B5A2-4232-90A8-477BE05E96F2}"/>
              </a:ext>
            </a:extLst>
          </p:cNvPr>
          <p:cNvPicPr>
            <a:picLocks noChangeAspect="1" noChangeArrowheads="1"/>
          </p:cNvPicPr>
          <p:nvPr/>
        </p:nvPicPr>
        <p:blipFill>
          <a:blip r:embed="rId37" cstate="print">
            <a:extLst>
              <a:ext uri="{28A0092B-C50C-407E-A947-70E740481C1C}">
                <a14:useLocalDpi xmlns:a14="http://schemas.microsoft.com/office/drawing/2010/main"/>
              </a:ext>
            </a:extLst>
          </a:blip>
          <a:srcRect/>
          <a:stretch>
            <a:fillRect/>
          </a:stretch>
        </p:blipFill>
        <p:spPr bwMode="auto">
          <a:xfrm>
            <a:off x="1271553" y="4392807"/>
            <a:ext cx="468000" cy="186794"/>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10" descr="Image result for roland mills logo">
            <a:extLst>
              <a:ext uri="{FF2B5EF4-FFF2-40B4-BE49-F238E27FC236}">
                <a16:creationId xmlns:a16="http://schemas.microsoft.com/office/drawing/2014/main" id="{5DD9B19D-97F2-4674-BCA3-2539FBC957D0}"/>
              </a:ext>
            </a:extLst>
          </p:cNvPr>
          <p:cNvPicPr>
            <a:picLocks noChangeAspect="1" noChangeArrowheads="1"/>
          </p:cNvPicPr>
          <p:nvPr/>
        </p:nvPicPr>
        <p:blipFill>
          <a:blip r:embed="rId38" cstate="print">
            <a:extLst>
              <a:ext uri="{28A0092B-C50C-407E-A947-70E740481C1C}">
                <a14:useLocalDpi xmlns:a14="http://schemas.microsoft.com/office/drawing/2010/main"/>
              </a:ext>
            </a:extLst>
          </a:blip>
          <a:srcRect/>
          <a:stretch>
            <a:fillRect/>
          </a:stretch>
        </p:blipFill>
        <p:spPr bwMode="auto">
          <a:xfrm>
            <a:off x="2242901" y="3339341"/>
            <a:ext cx="432000" cy="16288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4" descr="Image result for Vivaris logo">
            <a:extLst>
              <a:ext uri="{FF2B5EF4-FFF2-40B4-BE49-F238E27FC236}">
                <a16:creationId xmlns:a16="http://schemas.microsoft.com/office/drawing/2014/main" id="{427F4958-5A91-4786-A72A-BB9D36BBC256}"/>
              </a:ext>
            </a:extLst>
          </p:cNvPr>
          <p:cNvPicPr>
            <a:picLocks noChangeAspect="1" noChangeArrowheads="1"/>
          </p:cNvPicPr>
          <p:nvPr/>
        </p:nvPicPr>
        <p:blipFill>
          <a:blip r:embed="rId39" cstate="print">
            <a:extLst>
              <a:ext uri="{28A0092B-C50C-407E-A947-70E740481C1C}">
                <a14:useLocalDpi xmlns:a14="http://schemas.microsoft.com/office/drawing/2010/main"/>
              </a:ext>
            </a:extLst>
          </a:blip>
          <a:srcRect/>
          <a:stretch>
            <a:fillRect/>
          </a:stretch>
        </p:blipFill>
        <p:spPr bwMode="auto">
          <a:xfrm>
            <a:off x="1797341" y="4068506"/>
            <a:ext cx="432000" cy="97932"/>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10" descr="Image result for husumer mineralbrunnen logo">
            <a:extLst>
              <a:ext uri="{FF2B5EF4-FFF2-40B4-BE49-F238E27FC236}">
                <a16:creationId xmlns:a16="http://schemas.microsoft.com/office/drawing/2014/main" id="{CF98B54C-86CD-4A3E-B654-EEEC783AD37F}"/>
              </a:ext>
            </a:extLst>
          </p:cNvPr>
          <p:cNvPicPr>
            <a:picLocks noChangeAspect="1" noChangeArrowheads="1"/>
          </p:cNvPicPr>
          <p:nvPr/>
        </p:nvPicPr>
        <p:blipFill>
          <a:blip r:embed="rId40" cstate="print">
            <a:extLst>
              <a:ext uri="{28A0092B-C50C-407E-A947-70E740481C1C}">
                <a14:useLocalDpi xmlns:a14="http://schemas.microsoft.com/office/drawing/2010/main"/>
              </a:ext>
            </a:extLst>
          </a:blip>
          <a:srcRect/>
          <a:stretch>
            <a:fillRect/>
          </a:stretch>
        </p:blipFill>
        <p:spPr bwMode="auto">
          <a:xfrm>
            <a:off x="1786113" y="4353187"/>
            <a:ext cx="458684" cy="256863"/>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10" descr="Image result for krüger gmbh logo">
            <a:extLst>
              <a:ext uri="{FF2B5EF4-FFF2-40B4-BE49-F238E27FC236}">
                <a16:creationId xmlns:a16="http://schemas.microsoft.com/office/drawing/2014/main" id="{79DBF675-3298-40C8-AC23-C59F915D6797}"/>
              </a:ext>
            </a:extLst>
          </p:cNvPr>
          <p:cNvPicPr>
            <a:picLocks noChangeAspect="1" noChangeArrowheads="1"/>
          </p:cNvPicPr>
          <p:nvPr/>
        </p:nvPicPr>
        <p:blipFill>
          <a:blip r:embed="rId41" cstate="print">
            <a:extLst>
              <a:ext uri="{28A0092B-C50C-407E-A947-70E740481C1C}">
                <a14:useLocalDpi xmlns:a14="http://schemas.microsoft.com/office/drawing/2010/main"/>
              </a:ext>
            </a:extLst>
          </a:blip>
          <a:srcRect/>
          <a:stretch>
            <a:fillRect/>
          </a:stretch>
        </p:blipFill>
        <p:spPr bwMode="auto">
          <a:xfrm>
            <a:off x="2293142" y="2622464"/>
            <a:ext cx="324000" cy="205660"/>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26" descr="Image result for meggle logo">
            <a:extLst>
              <a:ext uri="{FF2B5EF4-FFF2-40B4-BE49-F238E27FC236}">
                <a16:creationId xmlns:a16="http://schemas.microsoft.com/office/drawing/2014/main" id="{1E1E52DE-747D-47A3-B803-C7B5960C1631}"/>
              </a:ext>
            </a:extLst>
          </p:cNvPr>
          <p:cNvPicPr>
            <a:picLocks noChangeAspect="1" noChangeArrowheads="1"/>
          </p:cNvPicPr>
          <p:nvPr/>
        </p:nvPicPr>
        <p:blipFill>
          <a:blip r:embed="rId42" cstate="print">
            <a:extLst>
              <a:ext uri="{28A0092B-C50C-407E-A947-70E740481C1C}">
                <a14:useLocalDpi xmlns:a14="http://schemas.microsoft.com/office/drawing/2010/main"/>
              </a:ext>
            </a:extLst>
          </a:blip>
          <a:srcRect/>
          <a:stretch>
            <a:fillRect/>
          </a:stretch>
        </p:blipFill>
        <p:spPr bwMode="auto">
          <a:xfrm>
            <a:off x="1793934" y="2606910"/>
            <a:ext cx="432000" cy="205399"/>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32" descr="Image result for hochland logo">
            <a:extLst>
              <a:ext uri="{FF2B5EF4-FFF2-40B4-BE49-F238E27FC236}">
                <a16:creationId xmlns:a16="http://schemas.microsoft.com/office/drawing/2014/main" id="{FE77C514-66C8-4E6E-9317-5F6B9DCBBE39}"/>
              </a:ext>
            </a:extLst>
          </p:cNvPr>
          <p:cNvPicPr>
            <a:picLocks noChangeAspect="1" noChangeArrowheads="1"/>
          </p:cNvPicPr>
          <p:nvPr/>
        </p:nvPicPr>
        <p:blipFill>
          <a:blip r:embed="rId43" cstate="print">
            <a:extLst>
              <a:ext uri="{28A0092B-C50C-407E-A947-70E740481C1C}">
                <a14:useLocalDpi xmlns:a14="http://schemas.microsoft.com/office/drawing/2010/main"/>
              </a:ext>
            </a:extLst>
          </a:blip>
          <a:srcRect/>
          <a:stretch>
            <a:fillRect/>
          </a:stretch>
        </p:blipFill>
        <p:spPr bwMode="auto">
          <a:xfrm>
            <a:off x="2297512" y="2231882"/>
            <a:ext cx="324000" cy="241755"/>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2" descr="Image result for wiesenhof logo">
            <a:extLst>
              <a:ext uri="{FF2B5EF4-FFF2-40B4-BE49-F238E27FC236}">
                <a16:creationId xmlns:a16="http://schemas.microsoft.com/office/drawing/2014/main" id="{3D77F24F-E08A-4A0F-B8BC-879C279DB0F4}"/>
              </a:ext>
            </a:extLst>
          </p:cNvPr>
          <p:cNvPicPr>
            <a:picLocks noChangeAspect="1" noChangeArrowheads="1"/>
          </p:cNvPicPr>
          <p:nvPr/>
        </p:nvPicPr>
        <p:blipFill>
          <a:blip r:embed="rId44" cstate="print">
            <a:extLst>
              <a:ext uri="{28A0092B-C50C-407E-A947-70E740481C1C}">
                <a14:useLocalDpi xmlns:a14="http://schemas.microsoft.com/office/drawing/2010/main"/>
              </a:ext>
            </a:extLst>
          </a:blip>
          <a:srcRect/>
          <a:stretch>
            <a:fillRect/>
          </a:stretch>
        </p:blipFill>
        <p:spPr bwMode="auto">
          <a:xfrm>
            <a:off x="1846043" y="1908645"/>
            <a:ext cx="360000" cy="174410"/>
          </a:xfrm>
          <a:prstGeom prst="rect">
            <a:avLst/>
          </a:prstGeom>
          <a:noFill/>
          <a:extLst>
            <a:ext uri="{909E8E84-426E-40DD-AFC4-6F175D3DCCD1}">
              <a14:hiddenFill xmlns:a14="http://schemas.microsoft.com/office/drawing/2010/main">
                <a:solidFill>
                  <a:srgbClr val="FFFFFF"/>
                </a:solidFill>
              </a14:hiddenFill>
            </a:ext>
          </a:extLst>
        </p:spPr>
      </p:pic>
      <p:pic>
        <p:nvPicPr>
          <p:cNvPr id="10269" name="Picture 2" descr="Image result for zentis logo">
            <a:extLst>
              <a:ext uri="{FF2B5EF4-FFF2-40B4-BE49-F238E27FC236}">
                <a16:creationId xmlns:a16="http://schemas.microsoft.com/office/drawing/2014/main" id="{F221B0D8-EF60-43E1-893D-838355569308}"/>
              </a:ext>
            </a:extLst>
          </p:cNvPr>
          <p:cNvPicPr>
            <a:picLocks noChangeAspect="1" noChangeArrowheads="1"/>
          </p:cNvPicPr>
          <p:nvPr/>
        </p:nvPicPr>
        <p:blipFill>
          <a:blip r:embed="rId45" cstate="print">
            <a:extLst>
              <a:ext uri="{28A0092B-C50C-407E-A947-70E740481C1C}">
                <a14:useLocalDpi xmlns:a14="http://schemas.microsoft.com/office/drawing/2010/main"/>
              </a:ext>
            </a:extLst>
          </a:blip>
          <a:srcRect/>
          <a:stretch>
            <a:fillRect/>
          </a:stretch>
        </p:blipFill>
        <p:spPr bwMode="auto">
          <a:xfrm>
            <a:off x="1823950" y="2962575"/>
            <a:ext cx="360000" cy="235683"/>
          </a:xfrm>
          <a:prstGeom prst="rect">
            <a:avLst/>
          </a:prstGeom>
          <a:noFill/>
          <a:extLst>
            <a:ext uri="{909E8E84-426E-40DD-AFC4-6F175D3DCCD1}">
              <a14:hiddenFill xmlns:a14="http://schemas.microsoft.com/office/drawing/2010/main">
                <a:solidFill>
                  <a:srgbClr val="FFFFFF"/>
                </a:solidFill>
              </a14:hiddenFill>
            </a:ext>
          </a:extLst>
        </p:spPr>
      </p:pic>
      <p:pic>
        <p:nvPicPr>
          <p:cNvPr id="10270" name="Picture 6" descr="Image result for lieken">
            <a:extLst>
              <a:ext uri="{FF2B5EF4-FFF2-40B4-BE49-F238E27FC236}">
                <a16:creationId xmlns:a16="http://schemas.microsoft.com/office/drawing/2014/main" id="{F6CDA6F3-31B8-43F9-8785-0925BEB7D68C}"/>
              </a:ext>
            </a:extLst>
          </p:cNvPr>
          <p:cNvPicPr>
            <a:picLocks noChangeAspect="1" noChangeArrowheads="1"/>
          </p:cNvPicPr>
          <p:nvPr/>
        </p:nvPicPr>
        <p:blipFill rotWithShape="1">
          <a:blip r:embed="rId46" cstate="print">
            <a:extLst>
              <a:ext uri="{28A0092B-C50C-407E-A947-70E740481C1C}">
                <a14:useLocalDpi xmlns:a14="http://schemas.microsoft.com/office/drawing/2010/main"/>
              </a:ext>
            </a:extLst>
          </a:blip>
          <a:srcRect/>
          <a:stretch/>
        </p:blipFill>
        <p:spPr bwMode="auto">
          <a:xfrm>
            <a:off x="1791977" y="3336164"/>
            <a:ext cx="432000" cy="150493"/>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4">
            <a:extLst>
              <a:ext uri="{FF2B5EF4-FFF2-40B4-BE49-F238E27FC236}">
                <a16:creationId xmlns:a16="http://schemas.microsoft.com/office/drawing/2014/main" id="{017C99F3-D365-4536-8C58-46C93549BE81}"/>
              </a:ext>
            </a:extLst>
          </p:cNvPr>
          <p:cNvPicPr>
            <a:picLocks noChangeAspect="1" noChangeArrowheads="1"/>
          </p:cNvPicPr>
          <p:nvPr/>
        </p:nvPicPr>
        <p:blipFill>
          <a:blip r:embed="rId47" cstate="print">
            <a:extLst>
              <a:ext uri="{28A0092B-C50C-407E-A947-70E740481C1C}">
                <a14:useLocalDpi xmlns:a14="http://schemas.microsoft.com/office/drawing/2010/main"/>
              </a:ext>
            </a:extLst>
          </a:blip>
          <a:srcRect/>
          <a:stretch>
            <a:fillRect/>
          </a:stretch>
        </p:blipFill>
        <p:spPr bwMode="auto">
          <a:xfrm>
            <a:off x="1833959" y="1524643"/>
            <a:ext cx="360000" cy="238821"/>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4" descr="Logo Hassia Mineralquellen | Pfotenpiloten">
            <a:extLst>
              <a:ext uri="{FF2B5EF4-FFF2-40B4-BE49-F238E27FC236}">
                <a16:creationId xmlns:a16="http://schemas.microsoft.com/office/drawing/2014/main" id="{7C8F4FDE-2829-4F06-8772-D403F8FDBFC8}"/>
              </a:ext>
            </a:extLst>
          </p:cNvPr>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2694441" y="4062402"/>
            <a:ext cx="432000" cy="136725"/>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8" descr="Hero Konfitüren |">
            <a:extLst>
              <a:ext uri="{FF2B5EF4-FFF2-40B4-BE49-F238E27FC236}">
                <a16:creationId xmlns:a16="http://schemas.microsoft.com/office/drawing/2014/main" id="{34EFBF0D-7946-4E42-9B5B-1491CB508474}"/>
              </a:ext>
            </a:extLst>
          </p:cNvPr>
          <p:cNvPicPr>
            <a:picLocks noChangeAspect="1" noChangeArrowheads="1"/>
          </p:cNvPicPr>
          <p:nvPr/>
        </p:nvPicPr>
        <p:blipFill>
          <a:blip r:embed="rId49" cstate="print">
            <a:extLst>
              <a:ext uri="{28A0092B-C50C-407E-A947-70E740481C1C}">
                <a14:useLocalDpi xmlns:a14="http://schemas.microsoft.com/office/drawing/2010/main"/>
              </a:ext>
            </a:extLst>
          </a:blip>
          <a:srcRect/>
          <a:stretch>
            <a:fillRect/>
          </a:stretch>
        </p:blipFill>
        <p:spPr bwMode="auto">
          <a:xfrm>
            <a:off x="2696218" y="3328612"/>
            <a:ext cx="432000" cy="185416"/>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2">
            <a:extLst>
              <a:ext uri="{FF2B5EF4-FFF2-40B4-BE49-F238E27FC236}">
                <a16:creationId xmlns:a16="http://schemas.microsoft.com/office/drawing/2014/main" id="{5E038866-1021-4D57-96C3-C80179B78EA1}"/>
              </a:ext>
            </a:extLst>
          </p:cNvPr>
          <p:cNvPicPr>
            <a:picLocks noChangeAspect="1" noChangeArrowheads="1"/>
          </p:cNvPicPr>
          <p:nvPr/>
        </p:nvPicPr>
        <p:blipFill>
          <a:blip r:embed="rId50" cstate="print">
            <a:extLst>
              <a:ext uri="{28A0092B-C50C-407E-A947-70E740481C1C}">
                <a14:useLocalDpi xmlns:a14="http://schemas.microsoft.com/office/drawing/2010/main"/>
              </a:ext>
            </a:extLst>
          </a:blip>
          <a:srcRect/>
          <a:stretch>
            <a:fillRect/>
          </a:stretch>
        </p:blipFill>
        <p:spPr bwMode="auto">
          <a:xfrm>
            <a:off x="2707332" y="3709122"/>
            <a:ext cx="396000" cy="13530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2">
            <a:extLst>
              <a:ext uri="{FF2B5EF4-FFF2-40B4-BE49-F238E27FC236}">
                <a16:creationId xmlns:a16="http://schemas.microsoft.com/office/drawing/2014/main" id="{A5E8F223-6FAA-4195-9B03-0117F75C9A85}"/>
              </a:ext>
            </a:extLst>
          </p:cNvPr>
          <p:cNvPicPr>
            <a:picLocks noChangeAspect="1" noChangeArrowheads="1"/>
          </p:cNvPicPr>
          <p:nvPr/>
        </p:nvPicPr>
        <p:blipFill>
          <a:blip r:embed="rId51" cstate="print">
            <a:extLst>
              <a:ext uri="{28A0092B-C50C-407E-A947-70E740481C1C}">
                <a14:useLocalDpi xmlns:a14="http://schemas.microsoft.com/office/drawing/2010/main"/>
              </a:ext>
            </a:extLst>
          </a:blip>
          <a:srcRect/>
          <a:stretch>
            <a:fillRect/>
          </a:stretch>
        </p:blipFill>
        <p:spPr bwMode="auto">
          <a:xfrm>
            <a:off x="2242901" y="3690127"/>
            <a:ext cx="432000" cy="182625"/>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6" descr="Lammsbräu finder | 100 % Bio-Bier kaufen | Neumarkter Lammsbräu">
            <a:extLst>
              <a:ext uri="{FF2B5EF4-FFF2-40B4-BE49-F238E27FC236}">
                <a16:creationId xmlns:a16="http://schemas.microsoft.com/office/drawing/2014/main" id="{3B6132B3-430F-4A4C-91D7-6965C9B9E321}"/>
              </a:ext>
            </a:extLst>
          </p:cNvPr>
          <p:cNvPicPr>
            <a:picLocks noChangeAspect="1" noChangeArrowheads="1"/>
          </p:cNvPicPr>
          <p:nvPr/>
        </p:nvPicPr>
        <p:blipFill>
          <a:blip r:embed="rId52" cstate="print">
            <a:extLst>
              <a:ext uri="{28A0092B-C50C-407E-A947-70E740481C1C}">
                <a14:useLocalDpi xmlns:a14="http://schemas.microsoft.com/office/drawing/2010/main"/>
              </a:ext>
            </a:extLst>
          </a:blip>
          <a:srcRect/>
          <a:stretch>
            <a:fillRect/>
          </a:stretch>
        </p:blipFill>
        <p:spPr bwMode="auto">
          <a:xfrm>
            <a:off x="2323272" y="4312345"/>
            <a:ext cx="288000" cy="328517"/>
          </a:xfrm>
          <a:prstGeom prst="rect">
            <a:avLst/>
          </a:prstGeom>
          <a:noFill/>
          <a:extLst>
            <a:ext uri="{909E8E84-426E-40DD-AFC4-6F175D3DCCD1}">
              <a14:hiddenFill xmlns:a14="http://schemas.microsoft.com/office/drawing/2010/main">
                <a:solidFill>
                  <a:srgbClr val="FFFFFF"/>
                </a:solidFill>
              </a14:hiddenFill>
            </a:ext>
          </a:extLst>
        </p:spPr>
      </p:pic>
      <p:pic>
        <p:nvPicPr>
          <p:cNvPr id="11264" name="Picture 32" descr="Partner">
            <a:extLst>
              <a:ext uri="{FF2B5EF4-FFF2-40B4-BE49-F238E27FC236}">
                <a16:creationId xmlns:a16="http://schemas.microsoft.com/office/drawing/2014/main" id="{57007098-54EE-4B07-92ED-4DBD5DE9657E}"/>
              </a:ext>
            </a:extLst>
          </p:cNvPr>
          <p:cNvPicPr>
            <a:picLocks noChangeAspect="1" noChangeArrowheads="1"/>
          </p:cNvPicPr>
          <p:nvPr/>
        </p:nvPicPr>
        <p:blipFill rotWithShape="1">
          <a:blip r:embed="rId53" cstate="print">
            <a:extLst>
              <a:ext uri="{28A0092B-C50C-407E-A947-70E740481C1C}">
                <a14:useLocalDpi xmlns:a14="http://schemas.microsoft.com/office/drawing/2010/main"/>
              </a:ext>
            </a:extLst>
          </a:blip>
          <a:srcRect/>
          <a:stretch/>
        </p:blipFill>
        <p:spPr bwMode="auto">
          <a:xfrm>
            <a:off x="2256796" y="4023940"/>
            <a:ext cx="415961" cy="186985"/>
          </a:xfrm>
          <a:prstGeom prst="rect">
            <a:avLst/>
          </a:prstGeom>
          <a:noFill/>
          <a:extLst>
            <a:ext uri="{909E8E84-426E-40DD-AFC4-6F175D3DCCD1}">
              <a14:hiddenFill xmlns:a14="http://schemas.microsoft.com/office/drawing/2010/main">
                <a:solidFill>
                  <a:srgbClr val="FFFFFF"/>
                </a:solidFill>
              </a14:hiddenFill>
            </a:ext>
          </a:extLst>
        </p:spPr>
      </p:pic>
      <p:pic>
        <p:nvPicPr>
          <p:cNvPr id="11265" name="Picture 38" descr="Valensina::Das gute Glas Frühstück - Lebensmittel Praxis">
            <a:extLst>
              <a:ext uri="{FF2B5EF4-FFF2-40B4-BE49-F238E27FC236}">
                <a16:creationId xmlns:a16="http://schemas.microsoft.com/office/drawing/2014/main" id="{98D9B259-8E87-4E7E-ADF9-BA7174B24585}"/>
              </a:ext>
            </a:extLst>
          </p:cNvPr>
          <p:cNvPicPr>
            <a:picLocks noChangeAspect="1" noChangeArrowheads="1"/>
          </p:cNvPicPr>
          <p:nvPr/>
        </p:nvPicPr>
        <p:blipFill>
          <a:blip r:embed="rId54" cstate="print">
            <a:extLst>
              <a:ext uri="{28A0092B-C50C-407E-A947-70E740481C1C}">
                <a14:useLocalDpi xmlns:a14="http://schemas.microsoft.com/office/drawing/2010/main"/>
              </a:ext>
            </a:extLst>
          </a:blip>
          <a:srcRect/>
          <a:stretch>
            <a:fillRect/>
          </a:stretch>
        </p:blipFill>
        <p:spPr bwMode="auto">
          <a:xfrm>
            <a:off x="1833959" y="2252816"/>
            <a:ext cx="360000" cy="223448"/>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40">
            <a:extLst>
              <a:ext uri="{FF2B5EF4-FFF2-40B4-BE49-F238E27FC236}">
                <a16:creationId xmlns:a16="http://schemas.microsoft.com/office/drawing/2014/main" id="{F0A3ED55-DD22-449D-A18C-0B4B1FC1F4CF}"/>
              </a:ext>
            </a:extLst>
          </p:cNvPr>
          <p:cNvPicPr>
            <a:picLocks noChangeAspect="1" noChangeArrowheads="1"/>
          </p:cNvPicPr>
          <p:nvPr/>
        </p:nvPicPr>
        <p:blipFill>
          <a:blip r:embed="rId55" cstate="print">
            <a:extLst>
              <a:ext uri="{28A0092B-C50C-407E-A947-70E740481C1C}">
                <a14:useLocalDpi xmlns:a14="http://schemas.microsoft.com/office/drawing/2010/main"/>
              </a:ext>
            </a:extLst>
          </a:blip>
          <a:srcRect/>
          <a:stretch>
            <a:fillRect/>
          </a:stretch>
        </p:blipFill>
        <p:spPr bwMode="auto">
          <a:xfrm>
            <a:off x="1793934" y="3704991"/>
            <a:ext cx="432000" cy="134625"/>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8" descr="Herbert Ospelt Anstalt | LinkedIn">
            <a:extLst>
              <a:ext uri="{FF2B5EF4-FFF2-40B4-BE49-F238E27FC236}">
                <a16:creationId xmlns:a16="http://schemas.microsoft.com/office/drawing/2014/main" id="{28AC505E-EB26-45ED-8EBA-A721B599B5F8}"/>
              </a:ext>
            </a:extLst>
          </p:cNvPr>
          <p:cNvPicPr>
            <a:picLocks noChangeAspect="1" noChangeArrowheads="1"/>
          </p:cNvPicPr>
          <p:nvPr/>
        </p:nvPicPr>
        <p:blipFill>
          <a:blip r:embed="rId56" cstate="print">
            <a:extLst>
              <a:ext uri="{28A0092B-C50C-407E-A947-70E740481C1C}">
                <a14:useLocalDpi xmlns:a14="http://schemas.microsoft.com/office/drawing/2010/main"/>
              </a:ext>
            </a:extLst>
          </a:blip>
          <a:srcRect/>
          <a:stretch>
            <a:fillRect/>
          </a:stretch>
        </p:blipFill>
        <p:spPr bwMode="auto">
          <a:xfrm>
            <a:off x="2693186" y="2995089"/>
            <a:ext cx="432000" cy="15892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2" descr="Start | Henkell Freixenet">
            <a:extLst>
              <a:ext uri="{FF2B5EF4-FFF2-40B4-BE49-F238E27FC236}">
                <a16:creationId xmlns:a16="http://schemas.microsoft.com/office/drawing/2014/main" id="{4DCE069B-901B-418E-B2DB-A77BC4E52AB7}"/>
              </a:ext>
            </a:extLst>
          </p:cNvPr>
          <p:cNvPicPr>
            <a:picLocks noChangeAspect="1" noChangeArrowheads="1"/>
          </p:cNvPicPr>
          <p:nvPr/>
        </p:nvPicPr>
        <p:blipFill>
          <a:blip r:embed="rId57" cstate="print">
            <a:extLst>
              <a:ext uri="{28A0092B-C50C-407E-A947-70E740481C1C}">
                <a14:useLocalDpi xmlns:a14="http://schemas.microsoft.com/office/drawing/2010/main"/>
              </a:ext>
            </a:extLst>
          </a:blip>
          <a:srcRect/>
          <a:stretch>
            <a:fillRect/>
          </a:stretch>
        </p:blipFill>
        <p:spPr bwMode="auto">
          <a:xfrm>
            <a:off x="2693186" y="2645273"/>
            <a:ext cx="432000" cy="138720"/>
          </a:xfrm>
          <a:prstGeom prst="rect">
            <a:avLst/>
          </a:prstGeom>
          <a:noFill/>
          <a:extLst>
            <a:ext uri="{909E8E84-426E-40DD-AFC4-6F175D3DCCD1}">
              <a14:hiddenFill xmlns:a14="http://schemas.microsoft.com/office/drawing/2010/main">
                <a:solidFill>
                  <a:srgbClr val="FFFFFF"/>
                </a:solidFill>
              </a14:hiddenFill>
            </a:ext>
          </a:extLst>
        </p:spPr>
      </p:pic>
      <p:pic>
        <p:nvPicPr>
          <p:cNvPr id="11271" name="Picture 2" descr="Frosta - Sharpeo">
            <a:extLst>
              <a:ext uri="{FF2B5EF4-FFF2-40B4-BE49-F238E27FC236}">
                <a16:creationId xmlns:a16="http://schemas.microsoft.com/office/drawing/2014/main" id="{4F55ACB8-27E0-471A-B20D-ACB54CD43059}"/>
              </a:ext>
            </a:extLst>
          </p:cNvPr>
          <p:cNvPicPr>
            <a:picLocks noChangeAspect="1" noChangeArrowheads="1"/>
          </p:cNvPicPr>
          <p:nvPr/>
        </p:nvPicPr>
        <p:blipFill>
          <a:blip r:embed="rId58" cstate="print">
            <a:extLst>
              <a:ext uri="{28A0092B-C50C-407E-A947-70E740481C1C}">
                <a14:useLocalDpi xmlns:a14="http://schemas.microsoft.com/office/drawing/2010/main"/>
              </a:ext>
            </a:extLst>
          </a:blip>
          <a:srcRect/>
          <a:stretch>
            <a:fillRect/>
          </a:stretch>
        </p:blipFill>
        <p:spPr bwMode="auto">
          <a:xfrm>
            <a:off x="2775814" y="1539405"/>
            <a:ext cx="252000" cy="231335"/>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2" descr="Ökoland | Naturkost Nord Großhandelsgesellschaft mbH">
            <a:extLst>
              <a:ext uri="{FF2B5EF4-FFF2-40B4-BE49-F238E27FC236}">
                <a16:creationId xmlns:a16="http://schemas.microsoft.com/office/drawing/2014/main" id="{E05E9DE0-B1B4-4D81-9A5A-1DABA392AA98}"/>
              </a:ext>
            </a:extLst>
          </p:cNvPr>
          <p:cNvPicPr>
            <a:picLocks noChangeAspect="1" noChangeArrowheads="1"/>
          </p:cNvPicPr>
          <p:nvPr/>
        </p:nvPicPr>
        <p:blipFill>
          <a:blip r:embed="rId59" cstate="print">
            <a:extLst>
              <a:ext uri="{28A0092B-C50C-407E-A947-70E740481C1C}">
                <a14:useLocalDpi xmlns:a14="http://schemas.microsoft.com/office/drawing/2010/main"/>
              </a:ext>
            </a:extLst>
          </a:blip>
          <a:srcRect/>
          <a:stretch>
            <a:fillRect/>
          </a:stretch>
        </p:blipFill>
        <p:spPr bwMode="auto">
          <a:xfrm>
            <a:off x="2694441" y="4411754"/>
            <a:ext cx="432000" cy="129700"/>
          </a:xfrm>
          <a:prstGeom prst="rect">
            <a:avLst/>
          </a:prstGeom>
          <a:noFill/>
          <a:extLst>
            <a:ext uri="{909E8E84-426E-40DD-AFC4-6F175D3DCCD1}">
              <a14:hiddenFill xmlns:a14="http://schemas.microsoft.com/office/drawing/2010/main">
                <a:solidFill>
                  <a:srgbClr val="FFFFFF"/>
                </a:solidFill>
              </a14:hiddenFill>
            </a:ext>
          </a:extLst>
        </p:spPr>
      </p:pic>
      <p:pic>
        <p:nvPicPr>
          <p:cNvPr id="11273" name="Picture 14">
            <a:extLst>
              <a:ext uri="{FF2B5EF4-FFF2-40B4-BE49-F238E27FC236}">
                <a16:creationId xmlns:a16="http://schemas.microsoft.com/office/drawing/2014/main" id="{8B8CE6C4-D9DE-4E96-B729-1CA0894739B7}"/>
              </a:ext>
            </a:extLst>
          </p:cNvPr>
          <p:cNvPicPr>
            <a:picLocks noChangeAspect="1" noChangeArrowheads="1"/>
          </p:cNvPicPr>
          <p:nvPr/>
        </p:nvPicPr>
        <p:blipFill>
          <a:blip r:embed="rId60" cstate="print">
            <a:extLst>
              <a:ext uri="{28A0092B-C50C-407E-A947-70E740481C1C}">
                <a14:useLocalDpi xmlns:a14="http://schemas.microsoft.com/office/drawing/2010/main"/>
              </a:ext>
            </a:extLst>
          </a:blip>
          <a:srcRect/>
          <a:stretch>
            <a:fillRect/>
          </a:stretch>
        </p:blipFill>
        <p:spPr bwMode="auto">
          <a:xfrm>
            <a:off x="2242043" y="1615370"/>
            <a:ext cx="432000" cy="106350"/>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2">
            <a:extLst>
              <a:ext uri="{FF2B5EF4-FFF2-40B4-BE49-F238E27FC236}">
                <a16:creationId xmlns:a16="http://schemas.microsoft.com/office/drawing/2014/main" id="{0AD159AA-8F7F-4F3B-B5A1-BA4BDC48C029}"/>
              </a:ext>
            </a:extLst>
          </p:cNvPr>
          <p:cNvPicPr>
            <a:picLocks noChangeAspect="1" noChangeArrowheads="1"/>
          </p:cNvPicPr>
          <p:nvPr/>
        </p:nvPicPr>
        <p:blipFill>
          <a:blip r:embed="rId61" cstate="print">
            <a:extLst>
              <a:ext uri="{28A0092B-C50C-407E-A947-70E740481C1C}">
                <a14:useLocalDpi xmlns:a14="http://schemas.microsoft.com/office/drawing/2010/main"/>
              </a:ext>
            </a:extLst>
          </a:blip>
          <a:srcRect/>
          <a:stretch>
            <a:fillRect/>
          </a:stretch>
        </p:blipFill>
        <p:spPr bwMode="auto">
          <a:xfrm>
            <a:off x="2693186" y="2284097"/>
            <a:ext cx="432000" cy="150900"/>
          </a:xfrm>
          <a:prstGeom prst="rect">
            <a:avLst/>
          </a:prstGeom>
          <a:noFill/>
          <a:extLst>
            <a:ext uri="{909E8E84-426E-40DD-AFC4-6F175D3DCCD1}">
              <a14:hiddenFill xmlns:a14="http://schemas.microsoft.com/office/drawing/2010/main">
                <a:solidFill>
                  <a:srgbClr val="FFFFFF"/>
                </a:solidFill>
              </a14:hiddenFill>
            </a:ext>
          </a:extLst>
        </p:spPr>
      </p:pic>
      <p:pic>
        <p:nvPicPr>
          <p:cNvPr id="11275" name="Picture 10">
            <a:extLst>
              <a:ext uri="{FF2B5EF4-FFF2-40B4-BE49-F238E27FC236}">
                <a16:creationId xmlns:a16="http://schemas.microsoft.com/office/drawing/2014/main" id="{16186101-0699-4498-A0C6-2FC26327671F}"/>
              </a:ext>
            </a:extLst>
          </p:cNvPr>
          <p:cNvPicPr>
            <a:picLocks noChangeAspect="1" noChangeArrowheads="1"/>
          </p:cNvPicPr>
          <p:nvPr/>
        </p:nvPicPr>
        <p:blipFill>
          <a:blip r:embed="rId62" cstate="print">
            <a:extLst>
              <a:ext uri="{28A0092B-C50C-407E-A947-70E740481C1C}">
                <a14:useLocalDpi xmlns:a14="http://schemas.microsoft.com/office/drawing/2010/main"/>
              </a:ext>
            </a:extLst>
          </a:blip>
          <a:srcRect/>
          <a:stretch>
            <a:fillRect/>
          </a:stretch>
        </p:blipFill>
        <p:spPr bwMode="auto">
          <a:xfrm>
            <a:off x="2275142" y="2995089"/>
            <a:ext cx="360000" cy="148688"/>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2">
            <a:extLst>
              <a:ext uri="{FF2B5EF4-FFF2-40B4-BE49-F238E27FC236}">
                <a16:creationId xmlns:a16="http://schemas.microsoft.com/office/drawing/2014/main" id="{55B0C59E-F9D2-477F-9D30-A4B90422229D}"/>
              </a:ext>
            </a:extLst>
          </p:cNvPr>
          <p:cNvPicPr>
            <a:picLocks noChangeAspect="1" noChangeArrowheads="1"/>
          </p:cNvPicPr>
          <p:nvPr/>
        </p:nvPicPr>
        <p:blipFill>
          <a:blip r:embed="rId63" cstate="print">
            <a:extLst>
              <a:ext uri="{28A0092B-C50C-407E-A947-70E740481C1C}">
                <a14:useLocalDpi xmlns:a14="http://schemas.microsoft.com/office/drawing/2010/main"/>
              </a:ext>
            </a:extLst>
          </a:blip>
          <a:srcRect/>
          <a:stretch>
            <a:fillRect/>
          </a:stretch>
        </p:blipFill>
        <p:spPr bwMode="auto">
          <a:xfrm>
            <a:off x="2247727" y="1951955"/>
            <a:ext cx="432000" cy="131100"/>
          </a:xfrm>
          <a:prstGeom prst="rect">
            <a:avLst/>
          </a:prstGeom>
          <a:noFill/>
          <a:extLst>
            <a:ext uri="{909E8E84-426E-40DD-AFC4-6F175D3DCCD1}">
              <a14:hiddenFill xmlns:a14="http://schemas.microsoft.com/office/drawing/2010/main">
                <a:solidFill>
                  <a:srgbClr val="FFFFFF"/>
                </a:solidFill>
              </a14:hiddenFill>
            </a:ext>
          </a:extLst>
        </p:spPr>
      </p:pic>
      <p:pic>
        <p:nvPicPr>
          <p:cNvPr id="11277" name="Picture 2">
            <a:extLst>
              <a:ext uri="{FF2B5EF4-FFF2-40B4-BE49-F238E27FC236}">
                <a16:creationId xmlns:a16="http://schemas.microsoft.com/office/drawing/2014/main" id="{41601347-D3FB-4CDC-ABA2-4834E431DAE7}"/>
              </a:ext>
            </a:extLst>
          </p:cNvPr>
          <p:cNvPicPr>
            <a:picLocks noChangeAspect="1" noChangeArrowheads="1"/>
          </p:cNvPicPr>
          <p:nvPr/>
        </p:nvPicPr>
        <p:blipFill>
          <a:blip r:embed="rId64" cstate="print">
            <a:extLst>
              <a:ext uri="{28A0092B-C50C-407E-A947-70E740481C1C}">
                <a14:useLocalDpi xmlns:a14="http://schemas.microsoft.com/office/drawing/2010/main"/>
              </a:ext>
            </a:extLst>
          </a:blip>
          <a:srcRect/>
          <a:stretch>
            <a:fillRect/>
          </a:stretch>
        </p:blipFill>
        <p:spPr bwMode="auto">
          <a:xfrm>
            <a:off x="2739819" y="1850700"/>
            <a:ext cx="335994" cy="290299"/>
          </a:xfrm>
          <a:prstGeom prst="rect">
            <a:avLst/>
          </a:prstGeom>
          <a:noFill/>
          <a:extLst>
            <a:ext uri="{909E8E84-426E-40DD-AFC4-6F175D3DCCD1}">
              <a14:hiddenFill xmlns:a14="http://schemas.microsoft.com/office/drawing/2010/main">
                <a:solidFill>
                  <a:srgbClr val="FFFFFF"/>
                </a:solidFill>
              </a14:hiddenFill>
            </a:ext>
          </a:extLst>
        </p:spPr>
      </p:pic>
      <p:pic>
        <p:nvPicPr>
          <p:cNvPr id="11279" name="Picture 2">
            <a:extLst>
              <a:ext uri="{FF2B5EF4-FFF2-40B4-BE49-F238E27FC236}">
                <a16:creationId xmlns:a16="http://schemas.microsoft.com/office/drawing/2014/main" id="{5CAE98BF-B1C3-4D91-AADE-C458FF4AEE35}"/>
              </a:ext>
            </a:extLst>
          </p:cNvPr>
          <p:cNvPicPr>
            <a:picLocks noChangeAspect="1" noChangeArrowheads="1"/>
          </p:cNvPicPr>
          <p:nvPr/>
        </p:nvPicPr>
        <p:blipFill>
          <a:blip r:embed="rId65" cstate="print">
            <a:extLst>
              <a:ext uri="{28A0092B-C50C-407E-A947-70E740481C1C}">
                <a14:useLocalDpi xmlns:a14="http://schemas.microsoft.com/office/drawing/2010/main"/>
              </a:ext>
            </a:extLst>
          </a:blip>
          <a:srcRect/>
          <a:stretch>
            <a:fillRect/>
          </a:stretch>
        </p:blipFill>
        <p:spPr bwMode="auto">
          <a:xfrm>
            <a:off x="3213632" y="1572597"/>
            <a:ext cx="396000" cy="129525"/>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2">
            <a:extLst>
              <a:ext uri="{FF2B5EF4-FFF2-40B4-BE49-F238E27FC236}">
                <a16:creationId xmlns:a16="http://schemas.microsoft.com/office/drawing/2014/main" id="{349535EB-8AE3-4D9D-811B-A760C740C18E}"/>
              </a:ext>
            </a:extLst>
          </p:cNvPr>
          <p:cNvPicPr>
            <a:picLocks noChangeAspect="1" noChangeArrowheads="1"/>
          </p:cNvPicPr>
          <p:nvPr/>
        </p:nvPicPr>
        <p:blipFill>
          <a:blip r:embed="rId66" cstate="print">
            <a:extLst>
              <a:ext uri="{28A0092B-C50C-407E-A947-70E740481C1C}">
                <a14:useLocalDpi xmlns:a14="http://schemas.microsoft.com/office/drawing/2010/main"/>
              </a:ext>
            </a:extLst>
          </a:blip>
          <a:srcRect/>
          <a:stretch>
            <a:fillRect/>
          </a:stretch>
        </p:blipFill>
        <p:spPr bwMode="auto">
          <a:xfrm>
            <a:off x="3212753" y="2601556"/>
            <a:ext cx="396000" cy="202675"/>
          </a:xfrm>
          <a:prstGeom prst="rect">
            <a:avLst/>
          </a:prstGeom>
          <a:noFill/>
          <a:extLst>
            <a:ext uri="{909E8E84-426E-40DD-AFC4-6F175D3DCCD1}">
              <a14:hiddenFill xmlns:a14="http://schemas.microsoft.com/office/drawing/2010/main">
                <a:solidFill>
                  <a:srgbClr val="FFFFFF"/>
                </a:solidFill>
              </a14:hiddenFill>
            </a:ext>
          </a:extLst>
        </p:spPr>
      </p:pic>
      <p:pic>
        <p:nvPicPr>
          <p:cNvPr id="11281" name="Picture 4" descr="Image result for bergans logo">
            <a:extLst>
              <a:ext uri="{FF2B5EF4-FFF2-40B4-BE49-F238E27FC236}">
                <a16:creationId xmlns:a16="http://schemas.microsoft.com/office/drawing/2014/main" id="{D6E80B81-F8CD-4C17-8A9C-18EB6F9A56A2}"/>
              </a:ext>
            </a:extLst>
          </p:cNvPr>
          <p:cNvPicPr>
            <a:picLocks noChangeAspect="1" noChangeArrowheads="1"/>
          </p:cNvPicPr>
          <p:nvPr/>
        </p:nvPicPr>
        <p:blipFill>
          <a:blip r:embed="rId67" cstate="print">
            <a:extLst>
              <a:ext uri="{28A0092B-C50C-407E-A947-70E740481C1C}">
                <a14:useLocalDpi xmlns:a14="http://schemas.microsoft.com/office/drawing/2010/main"/>
              </a:ext>
            </a:extLst>
          </a:blip>
          <a:srcRect/>
          <a:stretch>
            <a:fillRect/>
          </a:stretch>
        </p:blipFill>
        <p:spPr bwMode="auto">
          <a:xfrm>
            <a:off x="3658396" y="2288105"/>
            <a:ext cx="396000" cy="126362"/>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6" descr="Image result for olymp logo">
            <a:extLst>
              <a:ext uri="{FF2B5EF4-FFF2-40B4-BE49-F238E27FC236}">
                <a16:creationId xmlns:a16="http://schemas.microsoft.com/office/drawing/2014/main" id="{A9CE26F9-0142-434E-BEF3-D5CFF641FBB9}"/>
              </a:ext>
            </a:extLst>
          </p:cNvPr>
          <p:cNvPicPr>
            <a:picLocks noChangeAspect="1" noChangeArrowheads="1"/>
          </p:cNvPicPr>
          <p:nvPr/>
        </p:nvPicPr>
        <p:blipFill rotWithShape="1">
          <a:blip r:embed="rId68" cstate="print">
            <a:extLst>
              <a:ext uri="{28A0092B-C50C-407E-A947-70E740481C1C}">
                <a14:useLocalDpi xmlns:a14="http://schemas.microsoft.com/office/drawing/2010/main"/>
              </a:ext>
            </a:extLst>
          </a:blip>
          <a:srcRect t="39682" r="4167" b="43691"/>
          <a:stretch/>
        </p:blipFill>
        <p:spPr bwMode="auto">
          <a:xfrm>
            <a:off x="3189517" y="1967374"/>
            <a:ext cx="432000" cy="74957"/>
          </a:xfrm>
          <a:prstGeom prst="rect">
            <a:avLst/>
          </a:prstGeom>
          <a:noFill/>
          <a:extLst>
            <a:ext uri="{909E8E84-426E-40DD-AFC4-6F175D3DCCD1}">
              <a14:hiddenFill xmlns:a14="http://schemas.microsoft.com/office/drawing/2010/main">
                <a:solidFill>
                  <a:srgbClr val="FFFFFF"/>
                </a:solidFill>
              </a14:hiddenFill>
            </a:ext>
          </a:extLst>
        </p:spPr>
      </p:pic>
      <p:pic>
        <p:nvPicPr>
          <p:cNvPr id="11283" name="Picture 18" descr="Bildergebnis fÃ¼r ziener logo">
            <a:extLst>
              <a:ext uri="{FF2B5EF4-FFF2-40B4-BE49-F238E27FC236}">
                <a16:creationId xmlns:a16="http://schemas.microsoft.com/office/drawing/2014/main" id="{85E1AA8C-98D6-430F-99FE-FF582C549276}"/>
              </a:ext>
            </a:extLst>
          </p:cNvPr>
          <p:cNvPicPr>
            <a:picLocks noChangeAspect="1" noChangeArrowheads="1"/>
          </p:cNvPicPr>
          <p:nvPr/>
        </p:nvPicPr>
        <p:blipFill>
          <a:blip r:embed="rId69" cstate="print">
            <a:extLst>
              <a:ext uri="{28A0092B-C50C-407E-A947-70E740481C1C}">
                <a14:useLocalDpi xmlns:a14="http://schemas.microsoft.com/office/drawing/2010/main"/>
              </a:ext>
            </a:extLst>
          </a:blip>
          <a:srcRect/>
          <a:stretch>
            <a:fillRect/>
          </a:stretch>
        </p:blipFill>
        <p:spPr bwMode="auto">
          <a:xfrm>
            <a:off x="3207517" y="2324864"/>
            <a:ext cx="396000" cy="100678"/>
          </a:xfrm>
          <a:prstGeom prst="rect">
            <a:avLst/>
          </a:prstGeom>
          <a:noFill/>
          <a:extLst>
            <a:ext uri="{909E8E84-426E-40DD-AFC4-6F175D3DCCD1}">
              <a14:hiddenFill xmlns:a14="http://schemas.microsoft.com/office/drawing/2010/main">
                <a:solidFill>
                  <a:srgbClr val="FFFFFF"/>
                </a:solidFill>
              </a14:hiddenFill>
            </a:ext>
          </a:extLst>
        </p:spPr>
      </p:pic>
      <p:pic>
        <p:nvPicPr>
          <p:cNvPr id="11284" name="Picture 2" descr="Image result for boards and more logo">
            <a:extLst>
              <a:ext uri="{FF2B5EF4-FFF2-40B4-BE49-F238E27FC236}">
                <a16:creationId xmlns:a16="http://schemas.microsoft.com/office/drawing/2014/main" id="{3FC050FE-D778-48E2-9A64-6297C09A94B5}"/>
              </a:ext>
            </a:extLst>
          </p:cNvPr>
          <p:cNvPicPr>
            <a:picLocks noChangeAspect="1" noChangeArrowheads="1"/>
          </p:cNvPicPr>
          <p:nvPr/>
        </p:nvPicPr>
        <p:blipFill>
          <a:blip r:embed="rId70" cstate="print">
            <a:extLst>
              <a:ext uri="{28A0092B-C50C-407E-A947-70E740481C1C}">
                <a14:useLocalDpi xmlns:a14="http://schemas.microsoft.com/office/drawing/2010/main"/>
              </a:ext>
            </a:extLst>
          </a:blip>
          <a:srcRect/>
          <a:stretch>
            <a:fillRect/>
          </a:stretch>
        </p:blipFill>
        <p:spPr bwMode="auto">
          <a:xfrm>
            <a:off x="3664751" y="2634532"/>
            <a:ext cx="396000" cy="154429"/>
          </a:xfrm>
          <a:prstGeom prst="rect">
            <a:avLst/>
          </a:prstGeom>
          <a:noFill/>
          <a:extLst>
            <a:ext uri="{909E8E84-426E-40DD-AFC4-6F175D3DCCD1}">
              <a14:hiddenFill xmlns:a14="http://schemas.microsoft.com/office/drawing/2010/main">
                <a:solidFill>
                  <a:srgbClr val="FFFFFF"/>
                </a:solidFill>
              </a14:hiddenFill>
            </a:ext>
          </a:extLst>
        </p:spPr>
      </p:pic>
      <p:pic>
        <p:nvPicPr>
          <p:cNvPr id="11285" name="Picture 8" descr="Bildergebnis für school-mood logo">
            <a:extLst>
              <a:ext uri="{FF2B5EF4-FFF2-40B4-BE49-F238E27FC236}">
                <a16:creationId xmlns:a16="http://schemas.microsoft.com/office/drawing/2014/main" id="{EDDB44DC-2399-4D25-8005-BC9BA95535A4}"/>
              </a:ext>
            </a:extLst>
          </p:cNvPr>
          <p:cNvPicPr>
            <a:picLocks noChangeAspect="1" noChangeArrowheads="1"/>
          </p:cNvPicPr>
          <p:nvPr/>
        </p:nvPicPr>
        <p:blipFill rotWithShape="1">
          <a:blip r:embed="rId71" cstate="print">
            <a:extLst>
              <a:ext uri="{28A0092B-C50C-407E-A947-70E740481C1C}">
                <a14:useLocalDpi xmlns:a14="http://schemas.microsoft.com/office/drawing/2010/main"/>
              </a:ext>
            </a:extLst>
          </a:blip>
          <a:srcRect t="6706" b="7398"/>
          <a:stretch/>
        </p:blipFill>
        <p:spPr bwMode="auto">
          <a:xfrm>
            <a:off x="3199143" y="3302413"/>
            <a:ext cx="396000" cy="208170"/>
          </a:xfrm>
          <a:prstGeom prst="rect">
            <a:avLst/>
          </a:prstGeom>
          <a:noFill/>
          <a:extLst>
            <a:ext uri="{909E8E84-426E-40DD-AFC4-6F175D3DCCD1}">
              <a14:hiddenFill xmlns:a14="http://schemas.microsoft.com/office/drawing/2010/main">
                <a:solidFill>
                  <a:srgbClr val="FFFFFF"/>
                </a:solidFill>
              </a14:hiddenFill>
            </a:ext>
          </a:extLst>
        </p:spPr>
      </p:pic>
      <p:pic>
        <p:nvPicPr>
          <p:cNvPr id="11286" name="Picture 2" descr="Bildergebnis für fond of">
            <a:extLst>
              <a:ext uri="{FF2B5EF4-FFF2-40B4-BE49-F238E27FC236}">
                <a16:creationId xmlns:a16="http://schemas.microsoft.com/office/drawing/2014/main" id="{BD6AD5AC-CB34-4122-AE0B-765D299EFD27}"/>
              </a:ext>
            </a:extLst>
          </p:cNvPr>
          <p:cNvPicPr>
            <a:picLocks noChangeAspect="1" noChangeArrowheads="1"/>
          </p:cNvPicPr>
          <p:nvPr/>
        </p:nvPicPr>
        <p:blipFill>
          <a:blip r:embed="rId72" cstate="print">
            <a:extLst>
              <a:ext uri="{28A0092B-C50C-407E-A947-70E740481C1C}">
                <a14:useLocalDpi xmlns:a14="http://schemas.microsoft.com/office/drawing/2010/main"/>
              </a:ext>
            </a:extLst>
          </a:blip>
          <a:srcRect/>
          <a:stretch>
            <a:fillRect/>
          </a:stretch>
        </p:blipFill>
        <p:spPr bwMode="auto">
          <a:xfrm>
            <a:off x="4114540" y="3025850"/>
            <a:ext cx="396000" cy="49500"/>
          </a:xfrm>
          <a:prstGeom prst="rect">
            <a:avLst/>
          </a:prstGeom>
          <a:noFill/>
          <a:extLst>
            <a:ext uri="{909E8E84-426E-40DD-AFC4-6F175D3DCCD1}">
              <a14:hiddenFill xmlns:a14="http://schemas.microsoft.com/office/drawing/2010/main">
                <a:solidFill>
                  <a:srgbClr val="FFFFFF"/>
                </a:solidFill>
              </a14:hiddenFill>
            </a:ext>
          </a:extLst>
        </p:spPr>
      </p:pic>
      <p:pic>
        <p:nvPicPr>
          <p:cNvPr id="11287" name="Grafik 100">
            <a:extLst>
              <a:ext uri="{FF2B5EF4-FFF2-40B4-BE49-F238E27FC236}">
                <a16:creationId xmlns:a16="http://schemas.microsoft.com/office/drawing/2014/main" id="{49554858-AB0A-4442-98E3-C0373992334A}"/>
              </a:ext>
            </a:extLst>
          </p:cNvPr>
          <p:cNvPicPr>
            <a:picLocks noChangeAspect="1"/>
          </p:cNvPicPr>
          <p:nvPr/>
        </p:nvPicPr>
        <p:blipFill>
          <a:blip r:embed="rId73" cstate="print">
            <a:extLst>
              <a:ext uri="{28A0092B-C50C-407E-A947-70E740481C1C}">
                <a14:useLocalDpi xmlns:a14="http://schemas.microsoft.com/office/drawing/2010/main"/>
              </a:ext>
            </a:extLst>
          </a:blip>
          <a:stretch>
            <a:fillRect/>
          </a:stretch>
        </p:blipFill>
        <p:spPr>
          <a:xfrm>
            <a:off x="4123726" y="1895318"/>
            <a:ext cx="360000" cy="194839"/>
          </a:xfrm>
          <a:prstGeom prst="rect">
            <a:avLst/>
          </a:prstGeom>
        </p:spPr>
      </p:pic>
      <p:pic>
        <p:nvPicPr>
          <p:cNvPr id="11288" name="Picture 10" descr="bleed logo &amp; claim - GORILLA Deutschland gGmbH">
            <a:extLst>
              <a:ext uri="{FF2B5EF4-FFF2-40B4-BE49-F238E27FC236}">
                <a16:creationId xmlns:a16="http://schemas.microsoft.com/office/drawing/2014/main" id="{23372D4C-025D-4D49-B92D-6B6CB840CB48}"/>
              </a:ext>
            </a:extLst>
          </p:cNvPr>
          <p:cNvPicPr>
            <a:picLocks noChangeAspect="1" noChangeArrowheads="1"/>
          </p:cNvPicPr>
          <p:nvPr/>
        </p:nvPicPr>
        <p:blipFill>
          <a:blip r:embed="rId74" cstate="print">
            <a:extLst>
              <a:ext uri="{28A0092B-C50C-407E-A947-70E740481C1C}">
                <a14:useLocalDpi xmlns:a14="http://schemas.microsoft.com/office/drawing/2010/main"/>
              </a:ext>
            </a:extLst>
          </a:blip>
          <a:srcRect/>
          <a:stretch>
            <a:fillRect/>
          </a:stretch>
        </p:blipFill>
        <p:spPr bwMode="auto">
          <a:xfrm>
            <a:off x="4123726" y="2605100"/>
            <a:ext cx="396000" cy="208381"/>
          </a:xfrm>
          <a:prstGeom prst="rect">
            <a:avLst/>
          </a:prstGeom>
          <a:noFill/>
          <a:extLst>
            <a:ext uri="{909E8E84-426E-40DD-AFC4-6F175D3DCCD1}">
              <a14:hiddenFill xmlns:a14="http://schemas.microsoft.com/office/drawing/2010/main">
                <a:solidFill>
                  <a:srgbClr val="FFFFFF"/>
                </a:solidFill>
              </a14:hiddenFill>
            </a:ext>
          </a:extLst>
        </p:spPr>
      </p:pic>
      <p:pic>
        <p:nvPicPr>
          <p:cNvPr id="11289" name="Picture 12" descr="Sympatex Logo - Sympatex">
            <a:extLst>
              <a:ext uri="{FF2B5EF4-FFF2-40B4-BE49-F238E27FC236}">
                <a16:creationId xmlns:a16="http://schemas.microsoft.com/office/drawing/2014/main" id="{BE76E3E0-62EB-4394-94BA-FCBD2C158823}"/>
              </a:ext>
            </a:extLst>
          </p:cNvPr>
          <p:cNvPicPr>
            <a:picLocks noChangeAspect="1" noChangeArrowheads="1"/>
          </p:cNvPicPr>
          <p:nvPr/>
        </p:nvPicPr>
        <p:blipFill>
          <a:blip r:embed="rId75" cstate="print">
            <a:extLst>
              <a:ext uri="{28A0092B-C50C-407E-A947-70E740481C1C}">
                <a14:useLocalDpi xmlns:a14="http://schemas.microsoft.com/office/drawing/2010/main"/>
              </a:ext>
            </a:extLst>
          </a:blip>
          <a:srcRect/>
          <a:stretch>
            <a:fillRect/>
          </a:stretch>
        </p:blipFill>
        <p:spPr bwMode="auto">
          <a:xfrm>
            <a:off x="4127377" y="2262699"/>
            <a:ext cx="396000" cy="193696"/>
          </a:xfrm>
          <a:prstGeom prst="rect">
            <a:avLst/>
          </a:prstGeom>
          <a:noFill/>
          <a:extLst>
            <a:ext uri="{909E8E84-426E-40DD-AFC4-6F175D3DCCD1}">
              <a14:hiddenFill xmlns:a14="http://schemas.microsoft.com/office/drawing/2010/main">
                <a:solidFill>
                  <a:srgbClr val="FFFFFF"/>
                </a:solidFill>
              </a14:hiddenFill>
            </a:ext>
          </a:extLst>
        </p:spPr>
      </p:pic>
      <p:pic>
        <p:nvPicPr>
          <p:cNvPr id="11290" name="Picture 16" descr="HAKRO: Startseite">
            <a:extLst>
              <a:ext uri="{FF2B5EF4-FFF2-40B4-BE49-F238E27FC236}">
                <a16:creationId xmlns:a16="http://schemas.microsoft.com/office/drawing/2014/main" id="{4428F3DB-9140-4CE2-8653-ADCFB6BC654F}"/>
              </a:ext>
            </a:extLst>
          </p:cNvPr>
          <p:cNvPicPr>
            <a:picLocks noChangeAspect="1" noChangeArrowheads="1"/>
          </p:cNvPicPr>
          <p:nvPr/>
        </p:nvPicPr>
        <p:blipFill>
          <a:blip r:embed="rId76" cstate="print">
            <a:extLst>
              <a:ext uri="{28A0092B-C50C-407E-A947-70E740481C1C}">
                <a14:useLocalDpi xmlns:a14="http://schemas.microsoft.com/office/drawing/2010/main"/>
              </a:ext>
            </a:extLst>
          </a:blip>
          <a:srcRect/>
          <a:stretch>
            <a:fillRect/>
          </a:stretch>
        </p:blipFill>
        <p:spPr bwMode="auto">
          <a:xfrm>
            <a:off x="3224607" y="2973855"/>
            <a:ext cx="396000" cy="166320"/>
          </a:xfrm>
          <a:prstGeom prst="rect">
            <a:avLst/>
          </a:prstGeom>
          <a:noFill/>
          <a:extLst>
            <a:ext uri="{909E8E84-426E-40DD-AFC4-6F175D3DCCD1}">
              <a14:hiddenFill xmlns:a14="http://schemas.microsoft.com/office/drawing/2010/main">
                <a:solidFill>
                  <a:srgbClr val="FFFFFF"/>
                </a:solidFill>
              </a14:hiddenFill>
            </a:ext>
          </a:extLst>
        </p:spPr>
      </p:pic>
      <p:pic>
        <p:nvPicPr>
          <p:cNvPr id="11292" name="Picture 2" descr="Our retailers">
            <a:extLst>
              <a:ext uri="{FF2B5EF4-FFF2-40B4-BE49-F238E27FC236}">
                <a16:creationId xmlns:a16="http://schemas.microsoft.com/office/drawing/2014/main" id="{78B6384C-0CD5-4A13-A49B-AFE3E92701E2}"/>
              </a:ext>
            </a:extLst>
          </p:cNvPr>
          <p:cNvPicPr>
            <a:picLocks noChangeAspect="1" noChangeArrowheads="1"/>
          </p:cNvPicPr>
          <p:nvPr/>
        </p:nvPicPr>
        <p:blipFill rotWithShape="1">
          <a:blip r:embed="rId77" cstate="print">
            <a:extLst>
              <a:ext uri="{28A0092B-C50C-407E-A947-70E740481C1C}">
                <a14:useLocalDpi xmlns:a14="http://schemas.microsoft.com/office/drawing/2010/main"/>
              </a:ext>
            </a:extLst>
          </a:blip>
          <a:srcRect/>
          <a:stretch/>
        </p:blipFill>
        <p:spPr bwMode="auto">
          <a:xfrm>
            <a:off x="3664502" y="2983205"/>
            <a:ext cx="396000" cy="153475"/>
          </a:xfrm>
          <a:prstGeom prst="rect">
            <a:avLst/>
          </a:prstGeom>
          <a:noFill/>
          <a:extLst>
            <a:ext uri="{909E8E84-426E-40DD-AFC4-6F175D3DCCD1}">
              <a14:hiddenFill xmlns:a14="http://schemas.microsoft.com/office/drawing/2010/main">
                <a:solidFill>
                  <a:srgbClr val="FFFFFF"/>
                </a:solidFill>
              </a14:hiddenFill>
            </a:ext>
          </a:extLst>
        </p:spPr>
      </p:pic>
      <p:pic>
        <p:nvPicPr>
          <p:cNvPr id="11293" name="Picture 10" descr="edding — lia marté">
            <a:extLst>
              <a:ext uri="{FF2B5EF4-FFF2-40B4-BE49-F238E27FC236}">
                <a16:creationId xmlns:a16="http://schemas.microsoft.com/office/drawing/2014/main" id="{7DC6B5DF-669E-455A-8257-C77647AC044F}"/>
              </a:ext>
            </a:extLst>
          </p:cNvPr>
          <p:cNvPicPr>
            <a:picLocks noChangeAspect="1" noChangeArrowheads="1"/>
          </p:cNvPicPr>
          <p:nvPr/>
        </p:nvPicPr>
        <p:blipFill>
          <a:blip r:embed="rId78" cstate="print">
            <a:extLst>
              <a:ext uri="{28A0092B-C50C-407E-A947-70E740481C1C}">
                <a14:useLocalDpi xmlns:a14="http://schemas.microsoft.com/office/drawing/2010/main"/>
              </a:ext>
            </a:extLst>
          </a:blip>
          <a:srcRect/>
          <a:stretch>
            <a:fillRect/>
          </a:stretch>
        </p:blipFill>
        <p:spPr bwMode="auto">
          <a:xfrm>
            <a:off x="4105726" y="1605687"/>
            <a:ext cx="396000" cy="79613"/>
          </a:xfrm>
          <a:prstGeom prst="rect">
            <a:avLst/>
          </a:prstGeom>
          <a:noFill/>
          <a:extLst>
            <a:ext uri="{909E8E84-426E-40DD-AFC4-6F175D3DCCD1}">
              <a14:hiddenFill xmlns:a14="http://schemas.microsoft.com/office/drawing/2010/main">
                <a:solidFill>
                  <a:srgbClr val="FFFFFF"/>
                </a:solidFill>
              </a14:hiddenFill>
            </a:ext>
          </a:extLst>
        </p:spPr>
      </p:pic>
      <p:pic>
        <p:nvPicPr>
          <p:cNvPr id="11294" name="Picture 2">
            <a:extLst>
              <a:ext uri="{FF2B5EF4-FFF2-40B4-BE49-F238E27FC236}">
                <a16:creationId xmlns:a16="http://schemas.microsoft.com/office/drawing/2014/main" id="{0357F647-5267-4895-93C3-448906FF8CDC}"/>
              </a:ext>
            </a:extLst>
          </p:cNvPr>
          <p:cNvPicPr>
            <a:picLocks noChangeAspect="1" noChangeArrowheads="1"/>
          </p:cNvPicPr>
          <p:nvPr/>
        </p:nvPicPr>
        <p:blipFill>
          <a:blip r:embed="rId79" cstate="print">
            <a:extLst>
              <a:ext uri="{28A0092B-C50C-407E-A947-70E740481C1C}">
                <a14:useLocalDpi xmlns:a14="http://schemas.microsoft.com/office/drawing/2010/main"/>
              </a:ext>
            </a:extLst>
          </a:blip>
          <a:srcRect/>
          <a:stretch>
            <a:fillRect/>
          </a:stretch>
        </p:blipFill>
        <p:spPr bwMode="auto">
          <a:xfrm>
            <a:off x="3658396" y="1965782"/>
            <a:ext cx="396000" cy="83531"/>
          </a:xfrm>
          <a:prstGeom prst="rect">
            <a:avLst/>
          </a:prstGeom>
          <a:noFill/>
          <a:extLst>
            <a:ext uri="{909E8E84-426E-40DD-AFC4-6F175D3DCCD1}">
              <a14:hiddenFill xmlns:a14="http://schemas.microsoft.com/office/drawing/2010/main">
                <a:solidFill>
                  <a:srgbClr val="FFFFFF"/>
                </a:solidFill>
              </a14:hiddenFill>
            </a:ext>
          </a:extLst>
        </p:spPr>
      </p:pic>
      <p:pic>
        <p:nvPicPr>
          <p:cNvPr id="11295" name="Picture 2" descr="Der Fahrrad Shop mit 110 Jahren Tradition | ROSE Bikes">
            <a:extLst>
              <a:ext uri="{FF2B5EF4-FFF2-40B4-BE49-F238E27FC236}">
                <a16:creationId xmlns:a16="http://schemas.microsoft.com/office/drawing/2014/main" id="{5C1FCA59-DDE5-4770-A1D8-85807DE24ABD}"/>
              </a:ext>
            </a:extLst>
          </p:cNvPr>
          <p:cNvPicPr>
            <a:picLocks noChangeAspect="1" noChangeArrowheads="1"/>
          </p:cNvPicPr>
          <p:nvPr/>
        </p:nvPicPr>
        <p:blipFill>
          <a:blip r:embed="rId80" cstate="print">
            <a:extLst>
              <a:ext uri="{28A0092B-C50C-407E-A947-70E740481C1C}">
                <a14:useLocalDpi xmlns:a14="http://schemas.microsoft.com/office/drawing/2010/main"/>
              </a:ext>
            </a:extLst>
          </a:blip>
          <a:srcRect/>
          <a:stretch>
            <a:fillRect/>
          </a:stretch>
        </p:blipFill>
        <p:spPr bwMode="auto">
          <a:xfrm>
            <a:off x="4122481" y="4050060"/>
            <a:ext cx="396000" cy="134743"/>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Brit List 2017: Hansgrohe confirmed as VIP guests • Hotel Designs">
            <a:extLst>
              <a:ext uri="{FF2B5EF4-FFF2-40B4-BE49-F238E27FC236}">
                <a16:creationId xmlns:a16="http://schemas.microsoft.com/office/drawing/2014/main" id="{16FE1515-8A7C-4BDA-9EC6-AC876F9AC289}"/>
              </a:ext>
            </a:extLst>
          </p:cNvPr>
          <p:cNvPicPr>
            <a:picLocks noChangeAspect="1" noChangeArrowheads="1"/>
          </p:cNvPicPr>
          <p:nvPr/>
        </p:nvPicPr>
        <p:blipFill rotWithShape="1">
          <a:blip r:embed="rId81" cstate="print">
            <a:extLst>
              <a:ext uri="{28A0092B-C50C-407E-A947-70E740481C1C}">
                <a14:useLocalDpi xmlns:a14="http://schemas.microsoft.com/office/drawing/2010/main"/>
              </a:ext>
            </a:extLst>
          </a:blip>
          <a:srcRect/>
          <a:stretch/>
        </p:blipFill>
        <p:spPr bwMode="auto">
          <a:xfrm>
            <a:off x="3662602" y="1585542"/>
            <a:ext cx="396000" cy="145678"/>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a:extLst>
              <a:ext uri="{FF2B5EF4-FFF2-40B4-BE49-F238E27FC236}">
                <a16:creationId xmlns:a16="http://schemas.microsoft.com/office/drawing/2014/main" id="{DFA3AFF2-C7E8-4E6A-864B-1BB7F7847D5D}"/>
              </a:ext>
            </a:extLst>
          </p:cNvPr>
          <p:cNvPicPr>
            <a:picLocks noChangeAspect="1" noChangeArrowheads="1"/>
          </p:cNvPicPr>
          <p:nvPr/>
        </p:nvPicPr>
        <p:blipFill>
          <a:blip r:embed="rId82" cstate="print">
            <a:extLst>
              <a:ext uri="{28A0092B-C50C-407E-A947-70E740481C1C}">
                <a14:useLocalDpi xmlns:a14="http://schemas.microsoft.com/office/drawing/2010/main"/>
              </a:ext>
            </a:extLst>
          </a:blip>
          <a:srcRect/>
          <a:stretch>
            <a:fillRect/>
          </a:stretch>
        </p:blipFill>
        <p:spPr bwMode="auto">
          <a:xfrm>
            <a:off x="3691340" y="3337218"/>
            <a:ext cx="396000" cy="11020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a:extLst>
              <a:ext uri="{FF2B5EF4-FFF2-40B4-BE49-F238E27FC236}">
                <a16:creationId xmlns:a16="http://schemas.microsoft.com/office/drawing/2014/main" id="{3724A620-EA3B-45C8-8553-D404F4A58644}"/>
              </a:ext>
            </a:extLst>
          </p:cNvPr>
          <p:cNvPicPr>
            <a:picLocks noChangeAspect="1" noChangeArrowheads="1"/>
          </p:cNvPicPr>
          <p:nvPr/>
        </p:nvPicPr>
        <p:blipFill>
          <a:blip r:embed="rId83" cstate="print">
            <a:extLst>
              <a:ext uri="{28A0092B-C50C-407E-A947-70E740481C1C}">
                <a14:useLocalDpi xmlns:a14="http://schemas.microsoft.com/office/drawing/2010/main"/>
              </a:ext>
            </a:extLst>
          </a:blip>
          <a:srcRect/>
          <a:stretch>
            <a:fillRect/>
          </a:stretch>
        </p:blipFill>
        <p:spPr bwMode="auto">
          <a:xfrm>
            <a:off x="3199143" y="3675692"/>
            <a:ext cx="396000" cy="215463"/>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Henkel - Wikipedia">
            <a:extLst>
              <a:ext uri="{FF2B5EF4-FFF2-40B4-BE49-F238E27FC236}">
                <a16:creationId xmlns:a16="http://schemas.microsoft.com/office/drawing/2014/main" id="{B843BA58-F3FC-4AA7-8675-7C75D8A59FF4}"/>
              </a:ext>
            </a:extLst>
          </p:cNvPr>
          <p:cNvPicPr>
            <a:picLocks noChangeAspect="1" noChangeArrowheads="1"/>
          </p:cNvPicPr>
          <p:nvPr/>
        </p:nvPicPr>
        <p:blipFill>
          <a:blip r:embed="rId84" cstate="print">
            <a:extLst>
              <a:ext uri="{28A0092B-C50C-407E-A947-70E740481C1C}">
                <a14:useLocalDpi xmlns:a14="http://schemas.microsoft.com/office/drawing/2010/main"/>
              </a:ext>
            </a:extLst>
          </a:blip>
          <a:srcRect/>
          <a:stretch>
            <a:fillRect/>
          </a:stretch>
        </p:blipFill>
        <p:spPr bwMode="auto">
          <a:xfrm>
            <a:off x="4622063" y="1550110"/>
            <a:ext cx="360000" cy="203099"/>
          </a:xfrm>
          <a:prstGeom prst="rect">
            <a:avLst/>
          </a:prstGeom>
          <a:noFill/>
          <a:extLst>
            <a:ext uri="{909E8E84-426E-40DD-AFC4-6F175D3DCCD1}">
              <a14:hiddenFill xmlns:a14="http://schemas.microsoft.com/office/drawing/2010/main">
                <a:solidFill>
                  <a:srgbClr val="FFFFFF"/>
                </a:solidFill>
              </a14:hiddenFill>
            </a:ext>
          </a:extLst>
        </p:spPr>
      </p:pic>
      <p:pic>
        <p:nvPicPr>
          <p:cNvPr id="136" name="Grafik 77">
            <a:extLst>
              <a:ext uri="{FF2B5EF4-FFF2-40B4-BE49-F238E27FC236}">
                <a16:creationId xmlns:a16="http://schemas.microsoft.com/office/drawing/2014/main" id="{E353A383-2919-4254-BF8A-E18114F81110}"/>
              </a:ext>
            </a:extLst>
          </p:cNvPr>
          <p:cNvPicPr>
            <a:picLocks noChangeAspect="1"/>
          </p:cNvPicPr>
          <p:nvPr/>
        </p:nvPicPr>
        <p:blipFill rotWithShape="1">
          <a:blip r:embed="rId85" cstate="print">
            <a:extLst>
              <a:ext uri="{28A0092B-C50C-407E-A947-70E740481C1C}">
                <a14:useLocalDpi xmlns:a14="http://schemas.microsoft.com/office/drawing/2010/main"/>
              </a:ext>
            </a:extLst>
          </a:blip>
          <a:srcRect/>
          <a:stretch/>
        </p:blipFill>
        <p:spPr>
          <a:xfrm>
            <a:off x="5087411" y="2585481"/>
            <a:ext cx="360000" cy="244800"/>
          </a:xfrm>
          <a:prstGeom prst="rect">
            <a:avLst/>
          </a:prstGeom>
        </p:spPr>
      </p:pic>
      <p:pic>
        <p:nvPicPr>
          <p:cNvPr id="138" name="Grafik 81">
            <a:extLst>
              <a:ext uri="{FF2B5EF4-FFF2-40B4-BE49-F238E27FC236}">
                <a16:creationId xmlns:a16="http://schemas.microsoft.com/office/drawing/2014/main" id="{6BDE8A20-2978-40CF-98BE-AB6092B77BFA}"/>
              </a:ext>
            </a:extLst>
          </p:cNvPr>
          <p:cNvPicPr>
            <a:picLocks noChangeAspect="1"/>
          </p:cNvPicPr>
          <p:nvPr/>
        </p:nvPicPr>
        <p:blipFill>
          <a:blip r:embed="rId86" cstate="print">
            <a:extLst>
              <a:ext uri="{28A0092B-C50C-407E-A947-70E740481C1C}">
                <a14:useLocalDpi xmlns:a14="http://schemas.microsoft.com/office/drawing/2010/main"/>
              </a:ext>
            </a:extLst>
          </a:blip>
          <a:stretch>
            <a:fillRect/>
          </a:stretch>
        </p:blipFill>
        <p:spPr>
          <a:xfrm>
            <a:off x="4630396" y="2585481"/>
            <a:ext cx="360000" cy="218750"/>
          </a:xfrm>
          <a:prstGeom prst="rect">
            <a:avLst/>
          </a:prstGeom>
        </p:spPr>
      </p:pic>
      <p:pic>
        <p:nvPicPr>
          <p:cNvPr id="140" name="Picture 2" descr="Image result for freiöl logo">
            <a:extLst>
              <a:ext uri="{FF2B5EF4-FFF2-40B4-BE49-F238E27FC236}">
                <a16:creationId xmlns:a16="http://schemas.microsoft.com/office/drawing/2014/main" id="{34C1BF58-BA79-476C-AAFB-1473E8293B4B}"/>
              </a:ext>
            </a:extLst>
          </p:cNvPr>
          <p:cNvPicPr>
            <a:picLocks noChangeAspect="1" noChangeArrowheads="1"/>
          </p:cNvPicPr>
          <p:nvPr/>
        </p:nvPicPr>
        <p:blipFill rotWithShape="1">
          <a:blip r:embed="rId87" cstate="print">
            <a:extLst>
              <a:ext uri="{28A0092B-C50C-407E-A947-70E740481C1C}">
                <a14:useLocalDpi xmlns:a14="http://schemas.microsoft.com/office/drawing/2010/main"/>
              </a:ext>
            </a:extLst>
          </a:blip>
          <a:srcRect l="12035" t="10197" r="18753" b="14960"/>
          <a:stretch/>
        </p:blipFill>
        <p:spPr bwMode="auto">
          <a:xfrm>
            <a:off x="5066487" y="2217053"/>
            <a:ext cx="360000" cy="276600"/>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6" descr="Image result for dr. schumacher logo">
            <a:extLst>
              <a:ext uri="{FF2B5EF4-FFF2-40B4-BE49-F238E27FC236}">
                <a16:creationId xmlns:a16="http://schemas.microsoft.com/office/drawing/2014/main" id="{D8AB05FE-4F15-4DD0-AC1F-17E613696189}"/>
              </a:ext>
            </a:extLst>
          </p:cNvPr>
          <p:cNvPicPr>
            <a:picLocks noChangeAspect="1" noChangeArrowheads="1"/>
          </p:cNvPicPr>
          <p:nvPr/>
        </p:nvPicPr>
        <p:blipFill>
          <a:blip r:embed="rId88" cstate="print">
            <a:extLst>
              <a:ext uri="{28A0092B-C50C-407E-A947-70E740481C1C}">
                <a14:useLocalDpi xmlns:a14="http://schemas.microsoft.com/office/drawing/2010/main"/>
              </a:ext>
            </a:extLst>
          </a:blip>
          <a:srcRect/>
          <a:stretch>
            <a:fillRect/>
          </a:stretch>
        </p:blipFill>
        <p:spPr bwMode="auto">
          <a:xfrm>
            <a:off x="5072749" y="3286587"/>
            <a:ext cx="396000" cy="224577"/>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8" descr="Image result for mann &amp; schröder logo">
            <a:extLst>
              <a:ext uri="{FF2B5EF4-FFF2-40B4-BE49-F238E27FC236}">
                <a16:creationId xmlns:a16="http://schemas.microsoft.com/office/drawing/2014/main" id="{D2F633CD-1758-4098-B6A2-4E047B1C8485}"/>
              </a:ext>
            </a:extLst>
          </p:cNvPr>
          <p:cNvPicPr>
            <a:picLocks noChangeAspect="1" noChangeArrowheads="1"/>
          </p:cNvPicPr>
          <p:nvPr/>
        </p:nvPicPr>
        <p:blipFill>
          <a:blip r:embed="rId89" cstate="print">
            <a:extLst>
              <a:ext uri="{28A0092B-C50C-407E-A947-70E740481C1C}">
                <a14:useLocalDpi xmlns:a14="http://schemas.microsoft.com/office/drawing/2010/main"/>
              </a:ext>
            </a:extLst>
          </a:blip>
          <a:srcRect/>
          <a:stretch>
            <a:fillRect/>
          </a:stretch>
        </p:blipFill>
        <p:spPr bwMode="auto">
          <a:xfrm>
            <a:off x="4594018" y="3303788"/>
            <a:ext cx="432000" cy="210240"/>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6" descr="Image result for schwarzkopf logo">
            <a:extLst>
              <a:ext uri="{FF2B5EF4-FFF2-40B4-BE49-F238E27FC236}">
                <a16:creationId xmlns:a16="http://schemas.microsoft.com/office/drawing/2014/main" id="{9A32AFA9-F65A-4966-8371-22AA9DD8D867}"/>
              </a:ext>
            </a:extLst>
          </p:cNvPr>
          <p:cNvPicPr>
            <a:picLocks noChangeAspect="1" noChangeArrowheads="1"/>
          </p:cNvPicPr>
          <p:nvPr/>
        </p:nvPicPr>
        <p:blipFill>
          <a:blip r:embed="rId90" cstate="print">
            <a:extLst>
              <a:ext uri="{28A0092B-C50C-407E-A947-70E740481C1C}">
                <a14:useLocalDpi xmlns:a14="http://schemas.microsoft.com/office/drawing/2010/main"/>
              </a:ext>
            </a:extLst>
          </a:blip>
          <a:srcRect/>
          <a:stretch>
            <a:fillRect/>
          </a:stretch>
        </p:blipFill>
        <p:spPr bwMode="auto">
          <a:xfrm>
            <a:off x="4622063" y="1894869"/>
            <a:ext cx="396000" cy="201960"/>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8" descr="Image result for dr. babor logo">
            <a:extLst>
              <a:ext uri="{FF2B5EF4-FFF2-40B4-BE49-F238E27FC236}">
                <a16:creationId xmlns:a16="http://schemas.microsoft.com/office/drawing/2014/main" id="{307AEC7D-3A65-4F73-A76D-E3A6A2E2E252}"/>
              </a:ext>
            </a:extLst>
          </p:cNvPr>
          <p:cNvPicPr>
            <a:picLocks noChangeAspect="1" noChangeArrowheads="1"/>
          </p:cNvPicPr>
          <p:nvPr/>
        </p:nvPicPr>
        <p:blipFill>
          <a:blip r:embed="rId91" cstate="print">
            <a:extLst>
              <a:ext uri="{28A0092B-C50C-407E-A947-70E740481C1C}">
                <a14:useLocalDpi xmlns:a14="http://schemas.microsoft.com/office/drawing/2010/main"/>
              </a:ext>
            </a:extLst>
          </a:blip>
          <a:srcRect/>
          <a:stretch>
            <a:fillRect/>
          </a:stretch>
        </p:blipFill>
        <p:spPr bwMode="auto">
          <a:xfrm>
            <a:off x="5071316" y="1905834"/>
            <a:ext cx="396000" cy="176261"/>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44" descr="Image result for queisser logo">
            <a:extLst>
              <a:ext uri="{FF2B5EF4-FFF2-40B4-BE49-F238E27FC236}">
                <a16:creationId xmlns:a16="http://schemas.microsoft.com/office/drawing/2014/main" id="{56F0BBE3-479E-4B65-A268-9724338F56B7}"/>
              </a:ext>
            </a:extLst>
          </p:cNvPr>
          <p:cNvPicPr>
            <a:picLocks noChangeAspect="1" noChangeArrowheads="1"/>
          </p:cNvPicPr>
          <p:nvPr/>
        </p:nvPicPr>
        <p:blipFill>
          <a:blip r:embed="rId92" cstate="print">
            <a:extLst>
              <a:ext uri="{28A0092B-C50C-407E-A947-70E740481C1C}">
                <a14:useLocalDpi xmlns:a14="http://schemas.microsoft.com/office/drawing/2010/main"/>
              </a:ext>
            </a:extLst>
          </a:blip>
          <a:srcRect/>
          <a:stretch>
            <a:fillRect/>
          </a:stretch>
        </p:blipFill>
        <p:spPr bwMode="auto">
          <a:xfrm>
            <a:off x="4610351" y="2945171"/>
            <a:ext cx="396000" cy="210857"/>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46" descr="Image result for dr. schnell logo">
            <a:extLst>
              <a:ext uri="{FF2B5EF4-FFF2-40B4-BE49-F238E27FC236}">
                <a16:creationId xmlns:a16="http://schemas.microsoft.com/office/drawing/2014/main" id="{53CA4CCE-D351-4CFB-B170-685D6CB8A19A}"/>
              </a:ext>
            </a:extLst>
          </p:cNvPr>
          <p:cNvPicPr>
            <a:picLocks noChangeAspect="1" noChangeArrowheads="1"/>
          </p:cNvPicPr>
          <p:nvPr/>
        </p:nvPicPr>
        <p:blipFill>
          <a:blip r:embed="rId93" cstate="print">
            <a:extLst>
              <a:ext uri="{28A0092B-C50C-407E-A947-70E740481C1C}">
                <a14:useLocalDpi xmlns:a14="http://schemas.microsoft.com/office/drawing/2010/main"/>
              </a:ext>
            </a:extLst>
          </a:blip>
          <a:srcRect/>
          <a:stretch>
            <a:fillRect/>
          </a:stretch>
        </p:blipFill>
        <p:spPr bwMode="auto">
          <a:xfrm>
            <a:off x="5528553" y="3045547"/>
            <a:ext cx="396000" cy="59606"/>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Lavera – Die 25 besten Naturkosmetik-Marken im Vergleich – Utopia.de">
            <a:extLst>
              <a:ext uri="{FF2B5EF4-FFF2-40B4-BE49-F238E27FC236}">
                <a16:creationId xmlns:a16="http://schemas.microsoft.com/office/drawing/2014/main" id="{A39A4159-775E-4C81-B8FB-5FFD5F0C9C32}"/>
              </a:ext>
            </a:extLst>
          </p:cNvPr>
          <p:cNvPicPr>
            <a:picLocks noChangeAspect="1" noChangeArrowheads="1"/>
          </p:cNvPicPr>
          <p:nvPr/>
        </p:nvPicPr>
        <p:blipFill rotWithShape="1">
          <a:blip r:embed="rId94" cstate="print">
            <a:extLst>
              <a:ext uri="{28A0092B-C50C-407E-A947-70E740481C1C}">
                <a14:useLocalDpi xmlns:a14="http://schemas.microsoft.com/office/drawing/2010/main"/>
              </a:ext>
            </a:extLst>
          </a:blip>
          <a:srcRect/>
          <a:stretch/>
        </p:blipFill>
        <p:spPr bwMode="auto">
          <a:xfrm>
            <a:off x="5509425" y="1555666"/>
            <a:ext cx="396000" cy="215074"/>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4" descr="Schaebens - Deutsche Standards: Marken des Jahrhunderts 2019">
            <a:extLst>
              <a:ext uri="{FF2B5EF4-FFF2-40B4-BE49-F238E27FC236}">
                <a16:creationId xmlns:a16="http://schemas.microsoft.com/office/drawing/2014/main" id="{6ABD3302-BD82-4274-8897-13551B41262D}"/>
              </a:ext>
            </a:extLst>
          </p:cNvPr>
          <p:cNvPicPr>
            <a:picLocks noChangeAspect="1" noChangeArrowheads="1"/>
          </p:cNvPicPr>
          <p:nvPr/>
        </p:nvPicPr>
        <p:blipFill rotWithShape="1">
          <a:blip r:embed="rId95" cstate="print">
            <a:extLst>
              <a:ext uri="{28A0092B-C50C-407E-A947-70E740481C1C}">
                <a14:useLocalDpi xmlns:a14="http://schemas.microsoft.com/office/drawing/2010/main"/>
              </a:ext>
            </a:extLst>
          </a:blip>
          <a:srcRect/>
          <a:stretch/>
        </p:blipFill>
        <p:spPr bwMode="auto">
          <a:xfrm>
            <a:off x="4612396" y="2273954"/>
            <a:ext cx="396000" cy="171185"/>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6" descr="La Biosthetique Logo / Cosmetics / Logonoid.com">
            <a:extLst>
              <a:ext uri="{FF2B5EF4-FFF2-40B4-BE49-F238E27FC236}">
                <a16:creationId xmlns:a16="http://schemas.microsoft.com/office/drawing/2014/main" id="{5D53BF5A-B9B0-40FA-8AA3-9A449F8BA952}"/>
              </a:ext>
            </a:extLst>
          </p:cNvPr>
          <p:cNvPicPr>
            <a:picLocks noChangeAspect="1" noChangeArrowheads="1"/>
          </p:cNvPicPr>
          <p:nvPr/>
        </p:nvPicPr>
        <p:blipFill>
          <a:blip r:embed="rId96" cstate="print">
            <a:extLst>
              <a:ext uri="{28A0092B-C50C-407E-A947-70E740481C1C}">
                <a14:useLocalDpi xmlns:a14="http://schemas.microsoft.com/office/drawing/2010/main"/>
              </a:ext>
            </a:extLst>
          </a:blip>
          <a:srcRect/>
          <a:stretch>
            <a:fillRect/>
          </a:stretch>
        </p:blipFill>
        <p:spPr bwMode="auto">
          <a:xfrm>
            <a:off x="5521255" y="2313636"/>
            <a:ext cx="396000" cy="109037"/>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0" descr="Beiersdorf - Beiersdorfs new logo design">
            <a:extLst>
              <a:ext uri="{FF2B5EF4-FFF2-40B4-BE49-F238E27FC236}">
                <a16:creationId xmlns:a16="http://schemas.microsoft.com/office/drawing/2014/main" id="{4480EF27-B8E9-458A-86E3-2EEE05801E65}"/>
              </a:ext>
            </a:extLst>
          </p:cNvPr>
          <p:cNvPicPr>
            <a:picLocks noChangeAspect="1" noChangeArrowheads="1"/>
          </p:cNvPicPr>
          <p:nvPr/>
        </p:nvPicPr>
        <p:blipFill rotWithShape="1">
          <a:blip r:embed="rId97" cstate="print">
            <a:extLst>
              <a:ext uri="{28A0092B-C50C-407E-A947-70E740481C1C}">
                <a14:useLocalDpi xmlns:a14="http://schemas.microsoft.com/office/drawing/2010/main"/>
              </a:ext>
            </a:extLst>
          </a:blip>
          <a:srcRect/>
          <a:stretch/>
        </p:blipFill>
        <p:spPr bwMode="auto">
          <a:xfrm>
            <a:off x="5058791" y="1605791"/>
            <a:ext cx="396000" cy="81976"/>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10" descr="Pionierin der Naturkosmetik | ANNEMARIE BÖRLIND">
            <a:extLst>
              <a:ext uri="{FF2B5EF4-FFF2-40B4-BE49-F238E27FC236}">
                <a16:creationId xmlns:a16="http://schemas.microsoft.com/office/drawing/2014/main" id="{1D5A883A-B877-4691-B6C7-0E8A2891DC64}"/>
              </a:ext>
            </a:extLst>
          </p:cNvPr>
          <p:cNvPicPr>
            <a:picLocks noChangeAspect="1" noChangeArrowheads="1"/>
          </p:cNvPicPr>
          <p:nvPr/>
        </p:nvPicPr>
        <p:blipFill>
          <a:blip r:embed="rId98" cstate="print">
            <a:extLst>
              <a:ext uri="{28A0092B-C50C-407E-A947-70E740481C1C}">
                <a14:useLocalDpi xmlns:a14="http://schemas.microsoft.com/office/drawing/2010/main"/>
              </a:ext>
            </a:extLst>
          </a:blip>
          <a:srcRect/>
          <a:stretch>
            <a:fillRect/>
          </a:stretch>
        </p:blipFill>
        <p:spPr bwMode="auto">
          <a:xfrm>
            <a:off x="5521255" y="2604037"/>
            <a:ext cx="396000" cy="210505"/>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12" descr="Kao Logo | Logos, Cosmetic logo, Brand partnership">
            <a:extLst>
              <a:ext uri="{FF2B5EF4-FFF2-40B4-BE49-F238E27FC236}">
                <a16:creationId xmlns:a16="http://schemas.microsoft.com/office/drawing/2014/main" id="{1FEF53DD-474D-4757-9ECC-69D6327CA71D}"/>
              </a:ext>
            </a:extLst>
          </p:cNvPr>
          <p:cNvPicPr>
            <a:picLocks noChangeAspect="1" noChangeArrowheads="1"/>
          </p:cNvPicPr>
          <p:nvPr/>
        </p:nvPicPr>
        <p:blipFill>
          <a:blip r:embed="rId99" cstate="print">
            <a:extLst>
              <a:ext uri="{28A0092B-C50C-407E-A947-70E740481C1C}">
                <a14:useLocalDpi xmlns:a14="http://schemas.microsoft.com/office/drawing/2010/main"/>
              </a:ext>
            </a:extLst>
          </a:blip>
          <a:srcRect/>
          <a:stretch>
            <a:fillRect/>
          </a:stretch>
        </p:blipFill>
        <p:spPr bwMode="auto">
          <a:xfrm>
            <a:off x="5521255" y="1887147"/>
            <a:ext cx="396000" cy="227288"/>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16" descr="Bildergebnis für poliboy">
            <a:extLst>
              <a:ext uri="{FF2B5EF4-FFF2-40B4-BE49-F238E27FC236}">
                <a16:creationId xmlns:a16="http://schemas.microsoft.com/office/drawing/2014/main" id="{4F3E7967-0848-45CF-AE7C-01AF795C1518}"/>
              </a:ext>
            </a:extLst>
          </p:cNvPr>
          <p:cNvPicPr>
            <a:picLocks noChangeAspect="1" noChangeArrowheads="1"/>
          </p:cNvPicPr>
          <p:nvPr/>
        </p:nvPicPr>
        <p:blipFill>
          <a:blip r:embed="rId100" cstate="print">
            <a:extLst>
              <a:ext uri="{28A0092B-C50C-407E-A947-70E740481C1C}">
                <a14:useLocalDpi xmlns:a14="http://schemas.microsoft.com/office/drawing/2010/main"/>
              </a:ext>
            </a:extLst>
          </a:blip>
          <a:srcRect/>
          <a:stretch>
            <a:fillRect/>
          </a:stretch>
        </p:blipFill>
        <p:spPr bwMode="auto">
          <a:xfrm>
            <a:off x="4615188" y="3991372"/>
            <a:ext cx="396000" cy="25212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a:extLst>
              <a:ext uri="{FF2B5EF4-FFF2-40B4-BE49-F238E27FC236}">
                <a16:creationId xmlns:a16="http://schemas.microsoft.com/office/drawing/2014/main" id="{B5F5ACF7-76D9-4AA3-9A1D-612873825B82}"/>
              </a:ext>
            </a:extLst>
          </p:cNvPr>
          <p:cNvPicPr>
            <a:picLocks noChangeAspect="1" noChangeArrowheads="1"/>
          </p:cNvPicPr>
          <p:nvPr/>
        </p:nvPicPr>
        <p:blipFill>
          <a:blip r:embed="rId101" cstate="print">
            <a:extLst>
              <a:ext uri="{28A0092B-C50C-407E-A947-70E740481C1C}">
                <a14:useLocalDpi xmlns:a14="http://schemas.microsoft.com/office/drawing/2010/main"/>
              </a:ext>
            </a:extLst>
          </a:blip>
          <a:srcRect/>
          <a:stretch>
            <a:fillRect/>
          </a:stretch>
        </p:blipFill>
        <p:spPr bwMode="auto">
          <a:xfrm>
            <a:off x="5080465" y="3001822"/>
            <a:ext cx="396000" cy="133031"/>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Mit gutem Gewissen wickeln - Vegane Windeln von Lillydoo">
            <a:extLst>
              <a:ext uri="{FF2B5EF4-FFF2-40B4-BE49-F238E27FC236}">
                <a16:creationId xmlns:a16="http://schemas.microsoft.com/office/drawing/2014/main" id="{DC21653E-D206-4C50-B32F-19E3359B1DB3}"/>
              </a:ext>
            </a:extLst>
          </p:cNvPr>
          <p:cNvPicPr>
            <a:picLocks noChangeAspect="1" noChangeArrowheads="1"/>
          </p:cNvPicPr>
          <p:nvPr/>
        </p:nvPicPr>
        <p:blipFill>
          <a:blip r:embed="rId102" cstate="print">
            <a:extLst>
              <a:ext uri="{28A0092B-C50C-407E-A947-70E740481C1C}">
                <a14:useLocalDpi xmlns:a14="http://schemas.microsoft.com/office/drawing/2010/main"/>
              </a:ext>
            </a:extLst>
          </a:blip>
          <a:srcRect/>
          <a:stretch>
            <a:fillRect/>
          </a:stretch>
        </p:blipFill>
        <p:spPr bwMode="auto">
          <a:xfrm>
            <a:off x="4628726" y="4352189"/>
            <a:ext cx="396000" cy="234817"/>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PARSA Beauty | Innovative Beauty-Produkte für Haare, Gesicht ...">
            <a:extLst>
              <a:ext uri="{FF2B5EF4-FFF2-40B4-BE49-F238E27FC236}">
                <a16:creationId xmlns:a16="http://schemas.microsoft.com/office/drawing/2014/main" id="{12C4E4E5-7E57-46E4-9CC0-B1A9F26F3E78}"/>
              </a:ext>
            </a:extLst>
          </p:cNvPr>
          <p:cNvPicPr>
            <a:picLocks noChangeAspect="1" noChangeArrowheads="1"/>
          </p:cNvPicPr>
          <p:nvPr/>
        </p:nvPicPr>
        <p:blipFill>
          <a:blip r:embed="rId103" cstate="print">
            <a:extLst>
              <a:ext uri="{28A0092B-C50C-407E-A947-70E740481C1C}">
                <a14:useLocalDpi xmlns:a14="http://schemas.microsoft.com/office/drawing/2010/main"/>
              </a:ext>
            </a:extLst>
          </a:blip>
          <a:srcRect/>
          <a:stretch>
            <a:fillRect/>
          </a:stretch>
        </p:blipFill>
        <p:spPr bwMode="auto">
          <a:xfrm>
            <a:off x="4622063" y="3702337"/>
            <a:ext cx="396000" cy="137500"/>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2" descr="Image result for weckerle cosmetics logo">
            <a:extLst>
              <a:ext uri="{FF2B5EF4-FFF2-40B4-BE49-F238E27FC236}">
                <a16:creationId xmlns:a16="http://schemas.microsoft.com/office/drawing/2014/main" id="{315CF4BF-DECB-4434-AD59-D20BF2DB76EE}"/>
              </a:ext>
            </a:extLst>
          </p:cNvPr>
          <p:cNvPicPr>
            <a:picLocks noChangeAspect="1" noChangeArrowheads="1"/>
          </p:cNvPicPr>
          <p:nvPr/>
        </p:nvPicPr>
        <p:blipFill>
          <a:blip r:embed="rId104" cstate="print">
            <a:extLst>
              <a:ext uri="{28A0092B-C50C-407E-A947-70E740481C1C}">
                <a14:useLocalDpi xmlns:a14="http://schemas.microsoft.com/office/drawing/2010/main"/>
              </a:ext>
            </a:extLst>
          </a:blip>
          <a:srcRect/>
          <a:stretch>
            <a:fillRect/>
          </a:stretch>
        </p:blipFill>
        <p:spPr bwMode="auto">
          <a:xfrm>
            <a:off x="5072749" y="3730623"/>
            <a:ext cx="396000" cy="52800"/>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30" descr="Image result for nölken chemie logo">
            <a:extLst>
              <a:ext uri="{FF2B5EF4-FFF2-40B4-BE49-F238E27FC236}">
                <a16:creationId xmlns:a16="http://schemas.microsoft.com/office/drawing/2014/main" id="{BA1B56C7-38E3-4C08-9B0A-4C6FB440ACDD}"/>
              </a:ext>
            </a:extLst>
          </p:cNvPr>
          <p:cNvPicPr>
            <a:picLocks noChangeAspect="1" noChangeArrowheads="1"/>
          </p:cNvPicPr>
          <p:nvPr/>
        </p:nvPicPr>
        <p:blipFill>
          <a:blip r:embed="rId105" cstate="print">
            <a:extLst>
              <a:ext uri="{28A0092B-C50C-407E-A947-70E740481C1C}">
                <a14:useLocalDpi xmlns:a14="http://schemas.microsoft.com/office/drawing/2010/main"/>
              </a:ext>
            </a:extLst>
          </a:blip>
          <a:srcRect/>
          <a:stretch>
            <a:fillRect/>
          </a:stretch>
        </p:blipFill>
        <p:spPr bwMode="auto">
          <a:xfrm>
            <a:off x="5515480" y="3363034"/>
            <a:ext cx="396000" cy="98560"/>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2" descr="Press Room | unu Scooter">
            <a:extLst>
              <a:ext uri="{FF2B5EF4-FFF2-40B4-BE49-F238E27FC236}">
                <a16:creationId xmlns:a16="http://schemas.microsoft.com/office/drawing/2014/main" id="{2CAD5B71-6479-43EE-A2F8-81D81768C759}"/>
              </a:ext>
            </a:extLst>
          </p:cNvPr>
          <p:cNvPicPr>
            <a:picLocks noChangeAspect="1" noChangeArrowheads="1"/>
          </p:cNvPicPr>
          <p:nvPr/>
        </p:nvPicPr>
        <p:blipFill>
          <a:blip r:embed="rId106" cstate="print">
            <a:extLst>
              <a:ext uri="{28A0092B-C50C-407E-A947-70E740481C1C}">
                <a14:useLocalDpi xmlns:a14="http://schemas.microsoft.com/office/drawing/2010/main"/>
              </a:ext>
            </a:extLst>
          </a:blip>
          <a:srcRect/>
          <a:stretch>
            <a:fillRect/>
          </a:stretch>
        </p:blipFill>
        <p:spPr bwMode="auto">
          <a:xfrm>
            <a:off x="6937567" y="2304058"/>
            <a:ext cx="378388" cy="117655"/>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4" descr="Presse // FREE NOW">
            <a:extLst>
              <a:ext uri="{FF2B5EF4-FFF2-40B4-BE49-F238E27FC236}">
                <a16:creationId xmlns:a16="http://schemas.microsoft.com/office/drawing/2014/main" id="{11AA89B5-8EC0-4C66-BBE2-EF50B60C51BA}"/>
              </a:ext>
            </a:extLst>
          </p:cNvPr>
          <p:cNvPicPr>
            <a:picLocks noChangeAspect="1" noChangeArrowheads="1"/>
          </p:cNvPicPr>
          <p:nvPr/>
        </p:nvPicPr>
        <p:blipFill>
          <a:blip r:embed="rId107" cstate="print">
            <a:extLst>
              <a:ext uri="{28A0092B-C50C-407E-A947-70E740481C1C}">
                <a14:useLocalDpi xmlns:a14="http://schemas.microsoft.com/office/drawing/2010/main"/>
              </a:ext>
            </a:extLst>
          </a:blip>
          <a:srcRect/>
          <a:stretch>
            <a:fillRect/>
          </a:stretch>
        </p:blipFill>
        <p:spPr bwMode="auto">
          <a:xfrm>
            <a:off x="6499519" y="2273884"/>
            <a:ext cx="364478" cy="180847"/>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6" descr="Downloads | Delivery Hero">
            <a:extLst>
              <a:ext uri="{FF2B5EF4-FFF2-40B4-BE49-F238E27FC236}">
                <a16:creationId xmlns:a16="http://schemas.microsoft.com/office/drawing/2014/main" id="{A724FEE1-A36F-4C79-92BC-31EEA43B63CB}"/>
              </a:ext>
            </a:extLst>
          </p:cNvPr>
          <p:cNvPicPr>
            <a:picLocks noChangeAspect="1" noChangeArrowheads="1"/>
          </p:cNvPicPr>
          <p:nvPr/>
        </p:nvPicPr>
        <p:blipFill>
          <a:blip r:embed="rId108" cstate="print">
            <a:extLst>
              <a:ext uri="{28A0092B-C50C-407E-A947-70E740481C1C}">
                <a14:useLocalDpi xmlns:a14="http://schemas.microsoft.com/office/drawing/2010/main"/>
              </a:ext>
            </a:extLst>
          </a:blip>
          <a:srcRect/>
          <a:stretch>
            <a:fillRect/>
          </a:stretch>
        </p:blipFill>
        <p:spPr bwMode="auto">
          <a:xfrm>
            <a:off x="6018177" y="1546447"/>
            <a:ext cx="420427" cy="221779"/>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0">
            <a:extLst>
              <a:ext uri="{FF2B5EF4-FFF2-40B4-BE49-F238E27FC236}">
                <a16:creationId xmlns:a16="http://schemas.microsoft.com/office/drawing/2014/main" id="{97039B0C-65A4-4B1B-89FA-227275456969}"/>
              </a:ext>
            </a:extLst>
          </p:cNvPr>
          <p:cNvPicPr>
            <a:picLocks noChangeAspect="1" noChangeArrowheads="1"/>
          </p:cNvPicPr>
          <p:nvPr/>
        </p:nvPicPr>
        <p:blipFill rotWithShape="1">
          <a:blip r:embed="rId109" cstate="print">
            <a:extLst>
              <a:ext uri="{28A0092B-C50C-407E-A947-70E740481C1C}">
                <a14:useLocalDpi xmlns:a14="http://schemas.microsoft.com/office/drawing/2010/main"/>
              </a:ext>
            </a:extLst>
          </a:blip>
          <a:srcRect t="31658" b="30873"/>
          <a:stretch/>
        </p:blipFill>
        <p:spPr bwMode="auto">
          <a:xfrm>
            <a:off x="6918530" y="2671995"/>
            <a:ext cx="415150" cy="86420"/>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12" descr="Omio (GoEuro) — camino.ninja">
            <a:extLst>
              <a:ext uri="{FF2B5EF4-FFF2-40B4-BE49-F238E27FC236}">
                <a16:creationId xmlns:a16="http://schemas.microsoft.com/office/drawing/2014/main" id="{F42784E6-0721-46D0-99D5-08E2E50A9FF5}"/>
              </a:ext>
            </a:extLst>
          </p:cNvPr>
          <p:cNvPicPr>
            <a:picLocks noChangeAspect="1" noChangeArrowheads="1"/>
          </p:cNvPicPr>
          <p:nvPr/>
        </p:nvPicPr>
        <p:blipFill rotWithShape="1">
          <a:blip r:embed="rId110" cstate="print">
            <a:extLst>
              <a:ext uri="{28A0092B-C50C-407E-A947-70E740481C1C}">
                <a14:useLocalDpi xmlns:a14="http://schemas.microsoft.com/office/drawing/2010/main"/>
              </a:ext>
            </a:extLst>
          </a:blip>
          <a:srcRect/>
          <a:stretch/>
        </p:blipFill>
        <p:spPr bwMode="auto">
          <a:xfrm>
            <a:off x="6046575" y="2631270"/>
            <a:ext cx="334266" cy="165561"/>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14" descr="Faces for Freedom – Festival of Lights">
            <a:extLst>
              <a:ext uri="{FF2B5EF4-FFF2-40B4-BE49-F238E27FC236}">
                <a16:creationId xmlns:a16="http://schemas.microsoft.com/office/drawing/2014/main" id="{8337810B-631A-4C2B-A2EB-3E5AF915B1EB}"/>
              </a:ext>
            </a:extLst>
          </p:cNvPr>
          <p:cNvPicPr>
            <a:picLocks noChangeAspect="1" noChangeArrowheads="1"/>
          </p:cNvPicPr>
          <p:nvPr/>
        </p:nvPicPr>
        <p:blipFill rotWithShape="1">
          <a:blip r:embed="rId111" cstate="print">
            <a:extLst>
              <a:ext uri="{28A0092B-C50C-407E-A947-70E740481C1C}">
                <a14:useLocalDpi xmlns:a14="http://schemas.microsoft.com/office/drawing/2010/main"/>
              </a:ext>
            </a:extLst>
          </a:blip>
          <a:srcRect l="29735" r="21759"/>
          <a:stretch/>
        </p:blipFill>
        <p:spPr bwMode="auto">
          <a:xfrm>
            <a:off x="6551850" y="2608758"/>
            <a:ext cx="241222" cy="198921"/>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2">
            <a:extLst>
              <a:ext uri="{FF2B5EF4-FFF2-40B4-BE49-F238E27FC236}">
                <a16:creationId xmlns:a16="http://schemas.microsoft.com/office/drawing/2014/main" id="{828DB08F-C5CB-49EE-A3EC-D0A23A93BC49}"/>
              </a:ext>
            </a:extLst>
          </p:cNvPr>
          <p:cNvPicPr>
            <a:picLocks noChangeAspect="1" noChangeArrowheads="1"/>
          </p:cNvPicPr>
          <p:nvPr/>
        </p:nvPicPr>
        <p:blipFill>
          <a:blip r:embed="rId112" cstate="print">
            <a:extLst>
              <a:ext uri="{28A0092B-C50C-407E-A947-70E740481C1C}">
                <a14:useLocalDpi xmlns:a14="http://schemas.microsoft.com/office/drawing/2010/main"/>
              </a:ext>
            </a:extLst>
          </a:blip>
          <a:srcRect/>
          <a:stretch>
            <a:fillRect/>
          </a:stretch>
        </p:blipFill>
        <p:spPr bwMode="auto">
          <a:xfrm>
            <a:off x="6483308" y="1928918"/>
            <a:ext cx="395088" cy="16023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0">
            <a:extLst>
              <a:ext uri="{FF2B5EF4-FFF2-40B4-BE49-F238E27FC236}">
                <a16:creationId xmlns:a16="http://schemas.microsoft.com/office/drawing/2014/main" id="{31CD3D20-F193-4FAA-A23E-313D3708F880}"/>
              </a:ext>
            </a:extLst>
          </p:cNvPr>
          <p:cNvPicPr>
            <a:picLocks noChangeAspect="1" noChangeArrowheads="1"/>
          </p:cNvPicPr>
          <p:nvPr/>
        </p:nvPicPr>
        <p:blipFill>
          <a:blip r:embed="rId113" cstate="print">
            <a:extLst>
              <a:ext uri="{28A0092B-C50C-407E-A947-70E740481C1C}">
                <a14:useLocalDpi xmlns:a14="http://schemas.microsoft.com/office/drawing/2010/main"/>
              </a:ext>
            </a:extLst>
          </a:blip>
          <a:srcRect/>
          <a:stretch>
            <a:fillRect/>
          </a:stretch>
        </p:blipFill>
        <p:spPr bwMode="auto">
          <a:xfrm>
            <a:off x="6006604" y="1893624"/>
            <a:ext cx="432000" cy="227232"/>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12" descr="Scalable Capital startet „Time Machine“">
            <a:extLst>
              <a:ext uri="{FF2B5EF4-FFF2-40B4-BE49-F238E27FC236}">
                <a16:creationId xmlns:a16="http://schemas.microsoft.com/office/drawing/2014/main" id="{3FD00DB9-95DC-4B5D-A3E4-456BF51C0E2D}"/>
              </a:ext>
            </a:extLst>
          </p:cNvPr>
          <p:cNvPicPr>
            <a:picLocks noChangeAspect="1" noChangeArrowheads="1"/>
          </p:cNvPicPr>
          <p:nvPr/>
        </p:nvPicPr>
        <p:blipFill>
          <a:blip r:embed="rId114" cstate="print">
            <a:extLst>
              <a:ext uri="{28A0092B-C50C-407E-A947-70E740481C1C}">
                <a14:useLocalDpi xmlns:a14="http://schemas.microsoft.com/office/drawing/2010/main"/>
              </a:ext>
            </a:extLst>
          </a:blip>
          <a:srcRect/>
          <a:stretch>
            <a:fillRect/>
          </a:stretch>
        </p:blipFill>
        <p:spPr bwMode="auto">
          <a:xfrm>
            <a:off x="6918530" y="3356768"/>
            <a:ext cx="396000" cy="119419"/>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14" descr="interested in startups?">
            <a:extLst>
              <a:ext uri="{FF2B5EF4-FFF2-40B4-BE49-F238E27FC236}">
                <a16:creationId xmlns:a16="http://schemas.microsoft.com/office/drawing/2014/main" id="{46E7911E-216B-426F-ADDE-B2A75BB7C1BB}"/>
              </a:ext>
            </a:extLst>
          </p:cNvPr>
          <p:cNvPicPr>
            <a:picLocks noChangeAspect="1" noChangeArrowheads="1"/>
          </p:cNvPicPr>
          <p:nvPr/>
        </p:nvPicPr>
        <p:blipFill>
          <a:blip r:embed="rId115" cstate="print">
            <a:extLst>
              <a:ext uri="{28A0092B-C50C-407E-A947-70E740481C1C}">
                <a14:useLocalDpi xmlns:a14="http://schemas.microsoft.com/office/drawing/2010/main"/>
              </a:ext>
            </a:extLst>
          </a:blip>
          <a:srcRect/>
          <a:stretch>
            <a:fillRect/>
          </a:stretch>
        </p:blipFill>
        <p:spPr bwMode="auto">
          <a:xfrm>
            <a:off x="6008857" y="3337064"/>
            <a:ext cx="432000" cy="155638"/>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18" descr="Wetter, Wettervorhersage &amp; Wetterbericht | wetter.com">
            <a:extLst>
              <a:ext uri="{FF2B5EF4-FFF2-40B4-BE49-F238E27FC236}">
                <a16:creationId xmlns:a16="http://schemas.microsoft.com/office/drawing/2014/main" id="{446CD806-A494-453D-B74B-BAFF51B809D3}"/>
              </a:ext>
            </a:extLst>
          </p:cNvPr>
          <p:cNvPicPr>
            <a:picLocks noChangeAspect="1" noChangeArrowheads="1"/>
          </p:cNvPicPr>
          <p:nvPr/>
        </p:nvPicPr>
        <p:blipFill>
          <a:blip r:embed="rId116" cstate="print">
            <a:extLst>
              <a:ext uri="{28A0092B-C50C-407E-A947-70E740481C1C}">
                <a14:useLocalDpi xmlns:a14="http://schemas.microsoft.com/office/drawing/2010/main"/>
              </a:ext>
            </a:extLst>
          </a:blip>
          <a:srcRect/>
          <a:stretch>
            <a:fillRect/>
          </a:stretch>
        </p:blipFill>
        <p:spPr bwMode="auto">
          <a:xfrm>
            <a:off x="6914705" y="3003703"/>
            <a:ext cx="432000" cy="93212"/>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26" descr="Presse | HomeToGo | Ferienunterkünfte günstig mieten">
            <a:extLst>
              <a:ext uri="{FF2B5EF4-FFF2-40B4-BE49-F238E27FC236}">
                <a16:creationId xmlns:a16="http://schemas.microsoft.com/office/drawing/2014/main" id="{A4856BBB-A5FB-49F3-9572-18BE86F57A55}"/>
              </a:ext>
            </a:extLst>
          </p:cNvPr>
          <p:cNvPicPr>
            <a:picLocks noChangeAspect="1" noChangeArrowheads="1"/>
          </p:cNvPicPr>
          <p:nvPr/>
        </p:nvPicPr>
        <p:blipFill rotWithShape="1">
          <a:blip r:embed="rId117" cstate="print">
            <a:extLst>
              <a:ext uri="{28A0092B-C50C-407E-A947-70E740481C1C}">
                <a14:useLocalDpi xmlns:a14="http://schemas.microsoft.com/office/drawing/2010/main"/>
              </a:ext>
            </a:extLst>
          </a:blip>
          <a:srcRect/>
          <a:stretch/>
        </p:blipFill>
        <p:spPr bwMode="auto">
          <a:xfrm>
            <a:off x="6003884" y="2991493"/>
            <a:ext cx="432000" cy="129316"/>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12" descr="Mobile Banking for a better future | Tomorrow">
            <a:extLst>
              <a:ext uri="{FF2B5EF4-FFF2-40B4-BE49-F238E27FC236}">
                <a16:creationId xmlns:a16="http://schemas.microsoft.com/office/drawing/2014/main" id="{F90F60C4-87FB-4356-ADCC-E87D0292EEEE}"/>
              </a:ext>
            </a:extLst>
          </p:cNvPr>
          <p:cNvPicPr>
            <a:picLocks noChangeAspect="1" noChangeArrowheads="1"/>
          </p:cNvPicPr>
          <p:nvPr/>
        </p:nvPicPr>
        <p:blipFill rotWithShape="1">
          <a:blip r:embed="rId118" cstate="print">
            <a:extLst>
              <a:ext uri="{28A0092B-C50C-407E-A947-70E740481C1C}">
                <a14:useLocalDpi xmlns:a14="http://schemas.microsoft.com/office/drawing/2010/main"/>
              </a:ext>
            </a:extLst>
          </a:blip>
          <a:srcRect/>
          <a:stretch/>
        </p:blipFill>
        <p:spPr bwMode="auto">
          <a:xfrm>
            <a:off x="6028909" y="4086364"/>
            <a:ext cx="386645" cy="71964"/>
          </a:xfrm>
          <a:prstGeom prst="rect">
            <a:avLst/>
          </a:prstGeom>
          <a:noFill/>
          <a:extLst>
            <a:ext uri="{909E8E84-426E-40DD-AFC4-6F175D3DCCD1}">
              <a14:hiddenFill xmlns:a14="http://schemas.microsoft.com/office/drawing/2010/main">
                <a:solidFill>
                  <a:srgbClr val="FFFFFF"/>
                </a:solidFill>
              </a14:hiddenFill>
            </a:ext>
          </a:extLst>
        </p:spPr>
      </p:pic>
      <p:pic>
        <p:nvPicPr>
          <p:cNvPr id="208" name="Picture 36" descr="Bits &amp; Pretzels – Wikipedia">
            <a:extLst>
              <a:ext uri="{FF2B5EF4-FFF2-40B4-BE49-F238E27FC236}">
                <a16:creationId xmlns:a16="http://schemas.microsoft.com/office/drawing/2014/main" id="{1D555085-7BA2-4AA0-AE75-DAD9A679C778}"/>
              </a:ext>
            </a:extLst>
          </p:cNvPr>
          <p:cNvPicPr>
            <a:picLocks noChangeAspect="1" noChangeArrowheads="1"/>
          </p:cNvPicPr>
          <p:nvPr/>
        </p:nvPicPr>
        <p:blipFill>
          <a:blip r:embed="rId119" cstate="print">
            <a:extLst>
              <a:ext uri="{28A0092B-C50C-407E-A947-70E740481C1C}">
                <a14:useLocalDpi xmlns:a14="http://schemas.microsoft.com/office/drawing/2010/main"/>
              </a:ext>
            </a:extLst>
          </a:blip>
          <a:srcRect/>
          <a:stretch>
            <a:fillRect/>
          </a:stretch>
        </p:blipFill>
        <p:spPr bwMode="auto">
          <a:xfrm>
            <a:off x="6469262" y="3688030"/>
            <a:ext cx="396000" cy="160050"/>
          </a:xfrm>
          <a:prstGeom prst="rect">
            <a:avLst/>
          </a:prstGeom>
          <a:noFill/>
          <a:extLst>
            <a:ext uri="{909E8E84-426E-40DD-AFC4-6F175D3DCCD1}">
              <a14:hiddenFill xmlns:a14="http://schemas.microsoft.com/office/drawing/2010/main">
                <a:solidFill>
                  <a:srgbClr val="FFFFFF"/>
                </a:solidFill>
              </a14:hiddenFill>
            </a:ext>
          </a:extLst>
        </p:spPr>
      </p:pic>
      <p:pic>
        <p:nvPicPr>
          <p:cNvPr id="226" name="Picture 40" descr="Earlybird Competitors, Revenue and Employees - Owler Company Profile">
            <a:extLst>
              <a:ext uri="{FF2B5EF4-FFF2-40B4-BE49-F238E27FC236}">
                <a16:creationId xmlns:a16="http://schemas.microsoft.com/office/drawing/2014/main" id="{95DD38E8-9A87-48FB-98B2-1C67C06BC8D3}"/>
              </a:ext>
            </a:extLst>
          </p:cNvPr>
          <p:cNvPicPr>
            <a:picLocks noChangeAspect="1" noChangeArrowheads="1"/>
          </p:cNvPicPr>
          <p:nvPr/>
        </p:nvPicPr>
        <p:blipFill>
          <a:blip r:embed="rId120" cstate="print">
            <a:extLst>
              <a:ext uri="{28A0092B-C50C-407E-A947-70E740481C1C}">
                <a14:useLocalDpi xmlns:a14="http://schemas.microsoft.com/office/drawing/2010/main"/>
              </a:ext>
            </a:extLst>
          </a:blip>
          <a:srcRect/>
          <a:stretch>
            <a:fillRect/>
          </a:stretch>
        </p:blipFill>
        <p:spPr bwMode="auto">
          <a:xfrm>
            <a:off x="6481178" y="3367419"/>
            <a:ext cx="396000" cy="78169"/>
          </a:xfrm>
          <a:prstGeom prst="rect">
            <a:avLst/>
          </a:prstGeom>
          <a:noFill/>
          <a:extLst>
            <a:ext uri="{909E8E84-426E-40DD-AFC4-6F175D3DCCD1}">
              <a14:hiddenFill xmlns:a14="http://schemas.microsoft.com/office/drawing/2010/main">
                <a:solidFill>
                  <a:srgbClr val="FFFFFF"/>
                </a:solidFill>
              </a14:hiddenFill>
            </a:ext>
          </a:extLst>
        </p:spPr>
      </p:pic>
      <p:pic>
        <p:nvPicPr>
          <p:cNvPr id="230" name="Picture 229" descr="Check24 Logo Download Vector">
            <a:extLst>
              <a:ext uri="{FF2B5EF4-FFF2-40B4-BE49-F238E27FC236}">
                <a16:creationId xmlns:a16="http://schemas.microsoft.com/office/drawing/2014/main" id="{8B527031-2C92-4DA1-B2DC-190FD9D6A9C9}"/>
              </a:ext>
            </a:extLst>
          </p:cNvPr>
          <p:cNvPicPr>
            <a:picLocks noChangeAspect="1" noChangeArrowheads="1"/>
          </p:cNvPicPr>
          <p:nvPr/>
        </p:nvPicPr>
        <p:blipFill>
          <a:blip r:embed="rId121" cstate="print">
            <a:extLst>
              <a:ext uri="{28A0092B-C50C-407E-A947-70E740481C1C}">
                <a14:useLocalDpi xmlns:a14="http://schemas.microsoft.com/office/drawing/2010/main"/>
              </a:ext>
            </a:extLst>
          </a:blip>
          <a:srcRect/>
          <a:stretch>
            <a:fillRect/>
          </a:stretch>
        </p:blipFill>
        <p:spPr bwMode="auto">
          <a:xfrm>
            <a:off x="6474461" y="1603358"/>
            <a:ext cx="396000" cy="97281"/>
          </a:xfrm>
          <a:prstGeom prst="rect">
            <a:avLst/>
          </a:prstGeom>
          <a:noFill/>
          <a:extLst>
            <a:ext uri="{909E8E84-426E-40DD-AFC4-6F175D3DCCD1}">
              <a14:hiddenFill xmlns:a14="http://schemas.microsoft.com/office/drawing/2010/main">
                <a:solidFill>
                  <a:srgbClr val="FFFFFF"/>
                </a:solidFill>
              </a14:hiddenFill>
            </a:ext>
          </a:extLst>
        </p:spPr>
      </p:pic>
      <p:pic>
        <p:nvPicPr>
          <p:cNvPr id="266" name="Grafik 23" descr="Ein Bild, das Zeichnung enthält.&#10;&#10;Automatisch generierte Beschreibung">
            <a:extLst>
              <a:ext uri="{FF2B5EF4-FFF2-40B4-BE49-F238E27FC236}">
                <a16:creationId xmlns:a16="http://schemas.microsoft.com/office/drawing/2014/main" id="{A79B7221-7769-4E9C-A2A9-826C1C0E1BB6}"/>
              </a:ext>
            </a:extLst>
          </p:cNvPr>
          <p:cNvPicPr>
            <a:picLocks noChangeAspect="1"/>
          </p:cNvPicPr>
          <p:nvPr/>
        </p:nvPicPr>
        <p:blipFill>
          <a:blip r:embed="rId122" cstate="print">
            <a:extLst>
              <a:ext uri="{28A0092B-C50C-407E-A947-70E740481C1C}">
                <a14:useLocalDpi xmlns:a14="http://schemas.microsoft.com/office/drawing/2010/main"/>
              </a:ext>
            </a:extLst>
          </a:blip>
          <a:stretch>
            <a:fillRect/>
          </a:stretch>
        </p:blipFill>
        <p:spPr>
          <a:xfrm>
            <a:off x="6056841" y="3645049"/>
            <a:ext cx="324000" cy="246011"/>
          </a:xfrm>
          <a:prstGeom prst="rect">
            <a:avLst/>
          </a:prstGeom>
        </p:spPr>
      </p:pic>
      <p:pic>
        <p:nvPicPr>
          <p:cNvPr id="268" name="Grafik 39">
            <a:extLst>
              <a:ext uri="{FF2B5EF4-FFF2-40B4-BE49-F238E27FC236}">
                <a16:creationId xmlns:a16="http://schemas.microsoft.com/office/drawing/2014/main" id="{9EDF50C9-F2D6-44CC-90EE-8FBF11D3CB9A}"/>
              </a:ext>
            </a:extLst>
          </p:cNvPr>
          <p:cNvPicPr>
            <a:picLocks noChangeAspect="1"/>
          </p:cNvPicPr>
          <p:nvPr/>
        </p:nvPicPr>
        <p:blipFill>
          <a:blip r:embed="rId123" cstate="print">
            <a:extLst>
              <a:ext uri="{28A0092B-C50C-407E-A947-70E740481C1C}">
                <a14:useLocalDpi xmlns:a14="http://schemas.microsoft.com/office/drawing/2010/main"/>
              </a:ext>
              <a:ext uri="{96DAC541-7B7A-43D3-8B79-37D633B846F1}">
                <asvg:svgBlip xmlns:asvg="http://schemas.microsoft.com/office/drawing/2016/SVG/main" r:embed="rId124"/>
              </a:ext>
            </a:extLst>
          </a:blip>
          <a:stretch>
            <a:fillRect/>
          </a:stretch>
        </p:blipFill>
        <p:spPr>
          <a:xfrm>
            <a:off x="6941594" y="1590304"/>
            <a:ext cx="353565" cy="109016"/>
          </a:xfrm>
          <a:prstGeom prst="rect">
            <a:avLst/>
          </a:prstGeom>
        </p:spPr>
      </p:pic>
      <p:pic>
        <p:nvPicPr>
          <p:cNvPr id="270" name="Picture 2" descr="Presse | itravel.de">
            <a:extLst>
              <a:ext uri="{FF2B5EF4-FFF2-40B4-BE49-F238E27FC236}">
                <a16:creationId xmlns:a16="http://schemas.microsoft.com/office/drawing/2014/main" id="{089BC9FF-ACC9-4B3A-A400-D2373E48FF8F}"/>
              </a:ext>
            </a:extLst>
          </p:cNvPr>
          <p:cNvPicPr>
            <a:picLocks noChangeAspect="1" noChangeArrowheads="1"/>
          </p:cNvPicPr>
          <p:nvPr/>
        </p:nvPicPr>
        <p:blipFill>
          <a:blip r:embed="rId125" cstate="print">
            <a:extLst>
              <a:ext uri="{28A0092B-C50C-407E-A947-70E740481C1C}">
                <a14:useLocalDpi xmlns:a14="http://schemas.microsoft.com/office/drawing/2010/main"/>
              </a:ext>
            </a:extLst>
          </a:blip>
          <a:srcRect/>
          <a:stretch>
            <a:fillRect/>
          </a:stretch>
        </p:blipFill>
        <p:spPr bwMode="auto">
          <a:xfrm>
            <a:off x="6507979" y="3000608"/>
            <a:ext cx="345746" cy="99402"/>
          </a:xfrm>
          <a:prstGeom prst="rect">
            <a:avLst/>
          </a:prstGeom>
          <a:noFill/>
          <a:extLst>
            <a:ext uri="{909E8E84-426E-40DD-AFC4-6F175D3DCCD1}">
              <a14:hiddenFill xmlns:a14="http://schemas.microsoft.com/office/drawing/2010/main">
                <a:solidFill>
                  <a:srgbClr val="FFFFFF"/>
                </a:solidFill>
              </a14:hiddenFill>
            </a:ext>
          </a:extLst>
        </p:spPr>
      </p:pic>
      <p:pic>
        <p:nvPicPr>
          <p:cNvPr id="272" name="Picture 6" descr="Logo &amp; Style Guide | Ticketmaster Deutschland Business">
            <a:extLst>
              <a:ext uri="{FF2B5EF4-FFF2-40B4-BE49-F238E27FC236}">
                <a16:creationId xmlns:a16="http://schemas.microsoft.com/office/drawing/2014/main" id="{032913F1-0078-4898-8908-7D807D7E257F}"/>
              </a:ext>
            </a:extLst>
          </p:cNvPr>
          <p:cNvPicPr>
            <a:picLocks noChangeAspect="1" noChangeArrowheads="1"/>
          </p:cNvPicPr>
          <p:nvPr/>
        </p:nvPicPr>
        <p:blipFill>
          <a:blip r:embed="rId126" cstate="print">
            <a:extLst>
              <a:ext uri="{28A0092B-C50C-407E-A947-70E740481C1C}">
                <a14:useLocalDpi xmlns:a14="http://schemas.microsoft.com/office/drawing/2010/main"/>
              </a:ext>
            </a:extLst>
          </a:blip>
          <a:srcRect/>
          <a:stretch>
            <a:fillRect/>
          </a:stretch>
        </p:blipFill>
        <p:spPr bwMode="auto">
          <a:xfrm>
            <a:off x="6918743" y="3737172"/>
            <a:ext cx="432000" cy="58125"/>
          </a:xfrm>
          <a:prstGeom prst="rect">
            <a:avLst/>
          </a:prstGeom>
          <a:noFill/>
          <a:extLst>
            <a:ext uri="{909E8E84-426E-40DD-AFC4-6F175D3DCCD1}">
              <a14:hiddenFill xmlns:a14="http://schemas.microsoft.com/office/drawing/2010/main">
                <a:solidFill>
                  <a:srgbClr val="FFFFFF"/>
                </a:solidFill>
              </a14:hiddenFill>
            </a:ext>
          </a:extLst>
        </p:spPr>
      </p:pic>
      <p:pic>
        <p:nvPicPr>
          <p:cNvPr id="274" name="Picture 8">
            <a:extLst>
              <a:ext uri="{FF2B5EF4-FFF2-40B4-BE49-F238E27FC236}">
                <a16:creationId xmlns:a16="http://schemas.microsoft.com/office/drawing/2014/main" id="{41DFAC1A-8957-4B88-B1B1-17CDF512DB5B}"/>
              </a:ext>
            </a:extLst>
          </p:cNvPr>
          <p:cNvPicPr>
            <a:picLocks noChangeAspect="1" noChangeArrowheads="1"/>
          </p:cNvPicPr>
          <p:nvPr/>
        </p:nvPicPr>
        <p:blipFill rotWithShape="1">
          <a:blip r:embed="rId127" cstate="print">
            <a:extLst>
              <a:ext uri="{28A0092B-C50C-407E-A947-70E740481C1C}">
                <a14:useLocalDpi xmlns:a14="http://schemas.microsoft.com/office/drawing/2010/main"/>
              </a:ext>
            </a:extLst>
          </a:blip>
          <a:srcRect/>
          <a:stretch/>
        </p:blipFill>
        <p:spPr bwMode="auto">
          <a:xfrm>
            <a:off x="6928105" y="1970788"/>
            <a:ext cx="396000" cy="67954"/>
          </a:xfrm>
          <a:prstGeom prst="rect">
            <a:avLst/>
          </a:prstGeom>
          <a:noFill/>
          <a:extLst>
            <a:ext uri="{909E8E84-426E-40DD-AFC4-6F175D3DCCD1}">
              <a14:hiddenFill xmlns:a14="http://schemas.microsoft.com/office/drawing/2010/main">
                <a:solidFill>
                  <a:srgbClr val="FFFFFF"/>
                </a:solidFill>
              </a14:hiddenFill>
            </a:ext>
          </a:extLst>
        </p:spPr>
      </p:pic>
      <p:pic>
        <p:nvPicPr>
          <p:cNvPr id="276" name="Picture 10">
            <a:extLst>
              <a:ext uri="{FF2B5EF4-FFF2-40B4-BE49-F238E27FC236}">
                <a16:creationId xmlns:a16="http://schemas.microsoft.com/office/drawing/2014/main" id="{088A33BB-111C-43DE-87BA-0F0C27D9249C}"/>
              </a:ext>
            </a:extLst>
          </p:cNvPr>
          <p:cNvPicPr>
            <a:picLocks noChangeAspect="1" noChangeArrowheads="1"/>
          </p:cNvPicPr>
          <p:nvPr/>
        </p:nvPicPr>
        <p:blipFill rotWithShape="1">
          <a:blip r:embed="rId128" cstate="print">
            <a:extLst>
              <a:ext uri="{28A0092B-C50C-407E-A947-70E740481C1C}">
                <a14:useLocalDpi xmlns:a14="http://schemas.microsoft.com/office/drawing/2010/main"/>
              </a:ext>
            </a:extLst>
          </a:blip>
          <a:srcRect/>
          <a:stretch/>
        </p:blipFill>
        <p:spPr bwMode="auto">
          <a:xfrm>
            <a:off x="5988953" y="2313339"/>
            <a:ext cx="459431" cy="96773"/>
          </a:xfrm>
          <a:prstGeom prst="rect">
            <a:avLst/>
          </a:prstGeom>
          <a:noFill/>
          <a:extLst>
            <a:ext uri="{909E8E84-426E-40DD-AFC4-6F175D3DCCD1}">
              <a14:hiddenFill xmlns:a14="http://schemas.microsoft.com/office/drawing/2010/main">
                <a:solidFill>
                  <a:srgbClr val="FFFFFF"/>
                </a:solidFill>
              </a14:hiddenFill>
            </a:ext>
          </a:extLst>
        </p:spPr>
      </p:pic>
      <p:sp>
        <p:nvSpPr>
          <p:cNvPr id="368" name="Rectangle: Rounded Corners 367">
            <a:extLst>
              <a:ext uri="{FF2B5EF4-FFF2-40B4-BE49-F238E27FC236}">
                <a16:creationId xmlns:a16="http://schemas.microsoft.com/office/drawing/2014/main" id="{529518F5-910F-47DA-84AE-C760EFD7D399}"/>
              </a:ext>
            </a:extLst>
          </p:cNvPr>
          <p:cNvSpPr/>
          <p:nvPr/>
        </p:nvSpPr>
        <p:spPr>
          <a:xfrm>
            <a:off x="7383316" y="1279158"/>
            <a:ext cx="1386000" cy="1643392"/>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0" name="Rectangle: Rounded Corners 369">
            <a:extLst>
              <a:ext uri="{FF2B5EF4-FFF2-40B4-BE49-F238E27FC236}">
                <a16:creationId xmlns:a16="http://schemas.microsoft.com/office/drawing/2014/main" id="{9C609490-562E-4236-BCFA-DBCAC3DF0EC4}"/>
              </a:ext>
            </a:extLst>
          </p:cNvPr>
          <p:cNvSpPr/>
          <p:nvPr/>
        </p:nvSpPr>
        <p:spPr>
          <a:xfrm>
            <a:off x="7384540" y="1281135"/>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SMB 500+</a:t>
            </a:r>
            <a:endParaRPr lang="en-GB" sz="1000" b="1" dirty="0"/>
          </a:p>
        </p:txBody>
      </p:sp>
      <p:graphicFrame>
        <p:nvGraphicFramePr>
          <p:cNvPr id="372" name="Table 8">
            <a:extLst>
              <a:ext uri="{FF2B5EF4-FFF2-40B4-BE49-F238E27FC236}">
                <a16:creationId xmlns:a16="http://schemas.microsoft.com/office/drawing/2014/main" id="{594F2731-4590-4ADA-9228-A99FCFB3E8DD}"/>
              </a:ext>
            </a:extLst>
          </p:cNvPr>
          <p:cNvGraphicFramePr>
            <a:graphicFrameLocks noGrp="1"/>
          </p:cNvGraphicFramePr>
          <p:nvPr/>
        </p:nvGraphicFramePr>
        <p:xfrm>
          <a:off x="7406648" y="3024474"/>
          <a:ext cx="1350000" cy="1638216"/>
        </p:xfrm>
        <a:graphic>
          <a:graphicData uri="http://schemas.openxmlformats.org/drawingml/2006/table">
            <a:tbl>
              <a:tblPr firstRow="1" bandRow="1">
                <a:tableStyleId>{5940675A-B579-460E-94D1-54222C63F5DA}</a:tableStyleId>
              </a:tblPr>
              <a:tblGrid>
                <a:gridCol w="450000">
                  <a:extLst>
                    <a:ext uri="{9D8B030D-6E8A-4147-A177-3AD203B41FA5}">
                      <a16:colId xmlns:a16="http://schemas.microsoft.com/office/drawing/2014/main" val="3094784361"/>
                    </a:ext>
                  </a:extLst>
                </a:gridCol>
                <a:gridCol w="450000">
                  <a:extLst>
                    <a:ext uri="{9D8B030D-6E8A-4147-A177-3AD203B41FA5}">
                      <a16:colId xmlns:a16="http://schemas.microsoft.com/office/drawing/2014/main" val="417406800"/>
                    </a:ext>
                  </a:extLst>
                </a:gridCol>
                <a:gridCol w="450000">
                  <a:extLst>
                    <a:ext uri="{9D8B030D-6E8A-4147-A177-3AD203B41FA5}">
                      <a16:colId xmlns:a16="http://schemas.microsoft.com/office/drawing/2014/main" val="2868989006"/>
                    </a:ext>
                  </a:extLst>
                </a:gridCol>
              </a:tblGrid>
              <a:tr h="227764">
                <a:tc gridSpan="3">
                  <a:txBody>
                    <a:bodyPr/>
                    <a:lstStyle/>
                    <a:p>
                      <a:pPr algn="ctr"/>
                      <a:endParaRPr lang="en-GB" sz="900" b="1" dirty="0">
                        <a:solidFill>
                          <a:srgbClr val="003C9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1" dirty="0">
                        <a:solidFill>
                          <a:srgbClr val="003C91"/>
                        </a:solidFill>
                      </a:endParaRPr>
                    </a:p>
                  </a:txBody>
                  <a:tcPr anchor="ctr"/>
                </a:tc>
                <a:tc hMerge="1">
                  <a:txBody>
                    <a:bodyPr/>
                    <a:lstStyle/>
                    <a:p>
                      <a:endParaRPr lang="en-GB" sz="1000" b="1" dirty="0">
                        <a:solidFill>
                          <a:srgbClr val="003C9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8486575"/>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049740"/>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486219"/>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874147"/>
                  </a:ext>
                </a:extLst>
              </a:tr>
              <a:tr h="352404">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9530770"/>
                  </a:ext>
                </a:extLst>
              </a:tr>
            </a:tbl>
          </a:graphicData>
        </a:graphic>
      </p:graphicFrame>
      <p:sp>
        <p:nvSpPr>
          <p:cNvPr id="374" name="Rectangle: Rounded Corners 373">
            <a:extLst>
              <a:ext uri="{FF2B5EF4-FFF2-40B4-BE49-F238E27FC236}">
                <a16:creationId xmlns:a16="http://schemas.microsoft.com/office/drawing/2014/main" id="{4DF82141-37CF-4A32-A42D-3E6A772588A3}"/>
              </a:ext>
            </a:extLst>
          </p:cNvPr>
          <p:cNvSpPr/>
          <p:nvPr/>
        </p:nvSpPr>
        <p:spPr>
          <a:xfrm>
            <a:off x="7385375" y="3058763"/>
            <a:ext cx="1386000" cy="1594737"/>
          </a:xfrm>
          <a:prstGeom prst="roundRect">
            <a:avLst>
              <a:gd name="adj" fmla="val 3419"/>
            </a:avLst>
          </a:prstGeom>
          <a:noFill/>
          <a:ln w="3175">
            <a:solidFill>
              <a:srgbClr val="1BB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6" name="Rectangle: Rounded Corners 375">
            <a:extLst>
              <a:ext uri="{FF2B5EF4-FFF2-40B4-BE49-F238E27FC236}">
                <a16:creationId xmlns:a16="http://schemas.microsoft.com/office/drawing/2014/main" id="{EC2FDBCC-C545-48A0-BD79-FF88DD36C504}"/>
              </a:ext>
            </a:extLst>
          </p:cNvPr>
          <p:cNvSpPr/>
          <p:nvPr/>
        </p:nvSpPr>
        <p:spPr>
          <a:xfrm>
            <a:off x="7386599" y="3060740"/>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err="1"/>
              <a:t>Packaging</a:t>
            </a:r>
            <a:r>
              <a:rPr lang="de-DE" sz="1000" b="1" dirty="0"/>
              <a:t> 200+</a:t>
            </a:r>
            <a:endParaRPr lang="en-GB" sz="1000" b="1" dirty="0"/>
          </a:p>
        </p:txBody>
      </p:sp>
      <p:pic>
        <p:nvPicPr>
          <p:cNvPr id="2" name="Picture 2" descr="Gissler &amp; Pass • Schawk! Jülich - Creative Team">
            <a:extLst>
              <a:ext uri="{FF2B5EF4-FFF2-40B4-BE49-F238E27FC236}">
                <a16:creationId xmlns:a16="http://schemas.microsoft.com/office/drawing/2014/main" id="{7E85D146-4F70-4064-8ED7-3DB539CFC796}"/>
              </a:ext>
            </a:extLst>
          </p:cNvPr>
          <p:cNvPicPr>
            <a:picLocks noChangeAspect="1" noChangeArrowheads="1"/>
          </p:cNvPicPr>
          <p:nvPr/>
        </p:nvPicPr>
        <p:blipFill rotWithShape="1">
          <a:blip r:embed="rId129" cstate="print">
            <a:extLst>
              <a:ext uri="{28A0092B-C50C-407E-A947-70E740481C1C}">
                <a14:useLocalDpi xmlns:a14="http://schemas.microsoft.com/office/drawing/2010/main"/>
              </a:ext>
            </a:extLst>
          </a:blip>
          <a:srcRect l="27425" t="38846" r="28213" b="39727"/>
          <a:stretch/>
        </p:blipFill>
        <p:spPr bwMode="auto">
          <a:xfrm>
            <a:off x="7420749" y="4085930"/>
            <a:ext cx="396000" cy="1075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result for thimm verpackung logo">
            <a:extLst>
              <a:ext uri="{FF2B5EF4-FFF2-40B4-BE49-F238E27FC236}">
                <a16:creationId xmlns:a16="http://schemas.microsoft.com/office/drawing/2014/main" id="{DE312CC0-06AF-499A-96B7-2FF2B622E194}"/>
              </a:ext>
            </a:extLst>
          </p:cNvPr>
          <p:cNvPicPr>
            <a:picLocks noChangeAspect="1" noChangeArrowheads="1"/>
          </p:cNvPicPr>
          <p:nvPr/>
        </p:nvPicPr>
        <p:blipFill rotWithShape="1">
          <a:blip r:embed="rId130" cstate="print">
            <a:extLst>
              <a:ext uri="{28A0092B-C50C-407E-A947-70E740481C1C}">
                <a14:useLocalDpi xmlns:a14="http://schemas.microsoft.com/office/drawing/2010/main"/>
              </a:ext>
            </a:extLst>
          </a:blip>
          <a:srcRect/>
          <a:stretch/>
        </p:blipFill>
        <p:spPr bwMode="auto">
          <a:xfrm>
            <a:off x="7422628" y="4438325"/>
            <a:ext cx="396000" cy="1225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Image result for greiner packaging logo">
            <a:extLst>
              <a:ext uri="{FF2B5EF4-FFF2-40B4-BE49-F238E27FC236}">
                <a16:creationId xmlns:a16="http://schemas.microsoft.com/office/drawing/2014/main" id="{12EE6803-D9AF-444D-AA85-D6176737F35B}"/>
              </a:ext>
            </a:extLst>
          </p:cNvPr>
          <p:cNvPicPr>
            <a:picLocks noChangeAspect="1" noChangeArrowheads="1"/>
          </p:cNvPicPr>
          <p:nvPr/>
        </p:nvPicPr>
        <p:blipFill>
          <a:blip r:embed="rId131" cstate="print">
            <a:extLst>
              <a:ext uri="{28A0092B-C50C-407E-A947-70E740481C1C}">
                <a14:useLocalDpi xmlns:a14="http://schemas.microsoft.com/office/drawing/2010/main"/>
              </a:ext>
            </a:extLst>
          </a:blip>
          <a:srcRect/>
          <a:stretch>
            <a:fillRect/>
          </a:stretch>
        </p:blipFill>
        <p:spPr bwMode="auto">
          <a:xfrm>
            <a:off x="8327714" y="3324024"/>
            <a:ext cx="396000" cy="2030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A9A3FF0-E380-4681-8689-770D222EF713}"/>
              </a:ext>
            </a:extLst>
          </p:cNvPr>
          <p:cNvPicPr>
            <a:picLocks noChangeAspect="1" noChangeArrowheads="1"/>
          </p:cNvPicPr>
          <p:nvPr/>
        </p:nvPicPr>
        <p:blipFill>
          <a:blip r:embed="rId132" cstate="print">
            <a:extLst>
              <a:ext uri="{28A0092B-C50C-407E-A947-70E740481C1C}">
                <a14:useLocalDpi xmlns:a14="http://schemas.microsoft.com/office/drawing/2010/main"/>
              </a:ext>
            </a:extLst>
          </a:blip>
          <a:srcRect/>
          <a:stretch>
            <a:fillRect/>
          </a:stretch>
        </p:blipFill>
        <p:spPr bwMode="auto">
          <a:xfrm>
            <a:off x="7429990" y="3712422"/>
            <a:ext cx="396000" cy="128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Logo - MPS Launches Range of Innovative Tamper Evident Pack Styles ...">
            <a:extLst>
              <a:ext uri="{FF2B5EF4-FFF2-40B4-BE49-F238E27FC236}">
                <a16:creationId xmlns:a16="http://schemas.microsoft.com/office/drawing/2014/main" id="{E60BE1AF-ACB5-45AB-BA3A-2AA2B9EEF411}"/>
              </a:ext>
            </a:extLst>
          </p:cNvPr>
          <p:cNvPicPr>
            <a:picLocks noChangeAspect="1" noChangeArrowheads="1"/>
          </p:cNvPicPr>
          <p:nvPr/>
        </p:nvPicPr>
        <p:blipFill>
          <a:blip r:embed="rId133" cstate="print">
            <a:extLst>
              <a:ext uri="{28A0092B-C50C-407E-A947-70E740481C1C}">
                <a14:useLocalDpi xmlns:a14="http://schemas.microsoft.com/office/drawing/2010/main"/>
              </a:ext>
            </a:extLst>
          </a:blip>
          <a:srcRect/>
          <a:stretch>
            <a:fillRect/>
          </a:stretch>
        </p:blipFill>
        <p:spPr bwMode="auto">
          <a:xfrm>
            <a:off x="7887046" y="3709889"/>
            <a:ext cx="396000" cy="1247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TI Group – Wikipedia">
            <a:extLst>
              <a:ext uri="{FF2B5EF4-FFF2-40B4-BE49-F238E27FC236}">
                <a16:creationId xmlns:a16="http://schemas.microsoft.com/office/drawing/2014/main" id="{C9251DBE-9349-43B8-A06D-D5070ABB5071}"/>
              </a:ext>
            </a:extLst>
          </p:cNvPr>
          <p:cNvPicPr>
            <a:picLocks noChangeAspect="1" noChangeArrowheads="1"/>
          </p:cNvPicPr>
          <p:nvPr/>
        </p:nvPicPr>
        <p:blipFill>
          <a:blip r:embed="rId134" cstate="print">
            <a:extLst>
              <a:ext uri="{28A0092B-C50C-407E-A947-70E740481C1C}">
                <a14:useLocalDpi xmlns:a14="http://schemas.microsoft.com/office/drawing/2010/main"/>
              </a:ext>
            </a:extLst>
          </a:blip>
          <a:srcRect/>
          <a:stretch>
            <a:fillRect/>
          </a:stretch>
        </p:blipFill>
        <p:spPr bwMode="auto">
          <a:xfrm>
            <a:off x="8334034" y="3700952"/>
            <a:ext cx="396000" cy="133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a:extLst>
              <a:ext uri="{FF2B5EF4-FFF2-40B4-BE49-F238E27FC236}">
                <a16:creationId xmlns:a16="http://schemas.microsoft.com/office/drawing/2014/main" id="{D49EAE0F-B387-440E-8898-801E9CE4A80C}"/>
              </a:ext>
            </a:extLst>
          </p:cNvPr>
          <p:cNvPicPr>
            <a:picLocks noChangeAspect="1" noChangeArrowheads="1"/>
          </p:cNvPicPr>
          <p:nvPr/>
        </p:nvPicPr>
        <p:blipFill>
          <a:blip r:embed="rId135" cstate="print">
            <a:extLst>
              <a:ext uri="{28A0092B-C50C-407E-A947-70E740481C1C}">
                <a14:useLocalDpi xmlns:a14="http://schemas.microsoft.com/office/drawing/2010/main"/>
              </a:ext>
            </a:extLst>
          </a:blip>
          <a:srcRect/>
          <a:stretch>
            <a:fillRect/>
          </a:stretch>
        </p:blipFill>
        <p:spPr bwMode="auto">
          <a:xfrm>
            <a:off x="7886221" y="3388080"/>
            <a:ext cx="396000" cy="742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cordier_logo – Cordier Spezialpapier">
            <a:extLst>
              <a:ext uri="{FF2B5EF4-FFF2-40B4-BE49-F238E27FC236}">
                <a16:creationId xmlns:a16="http://schemas.microsoft.com/office/drawing/2014/main" id="{F98B6CA6-FE79-4326-8564-FF0EEF31D9DB}"/>
              </a:ext>
            </a:extLst>
          </p:cNvPr>
          <p:cNvPicPr>
            <a:picLocks noChangeAspect="1" noChangeArrowheads="1"/>
          </p:cNvPicPr>
          <p:nvPr/>
        </p:nvPicPr>
        <p:blipFill>
          <a:blip r:embed="rId136" cstate="print">
            <a:extLst>
              <a:ext uri="{28A0092B-C50C-407E-A947-70E740481C1C}">
                <a14:useLocalDpi xmlns:a14="http://schemas.microsoft.com/office/drawing/2010/main"/>
              </a:ext>
            </a:extLst>
          </a:blip>
          <a:srcRect/>
          <a:stretch>
            <a:fillRect/>
          </a:stretch>
        </p:blipFill>
        <p:spPr bwMode="auto">
          <a:xfrm>
            <a:off x="7885417" y="4390426"/>
            <a:ext cx="396000" cy="16349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Wiegand-Glas – Wikipedia">
            <a:extLst>
              <a:ext uri="{FF2B5EF4-FFF2-40B4-BE49-F238E27FC236}">
                <a16:creationId xmlns:a16="http://schemas.microsoft.com/office/drawing/2014/main" id="{EB65CC8F-E8D1-4C3D-86E4-29A94A20BC05}"/>
              </a:ext>
            </a:extLst>
          </p:cNvPr>
          <p:cNvPicPr>
            <a:picLocks noChangeAspect="1" noChangeArrowheads="1"/>
          </p:cNvPicPr>
          <p:nvPr/>
        </p:nvPicPr>
        <p:blipFill>
          <a:blip r:embed="rId137" cstate="print">
            <a:extLst>
              <a:ext uri="{28A0092B-C50C-407E-A947-70E740481C1C}">
                <a14:useLocalDpi xmlns:a14="http://schemas.microsoft.com/office/drawing/2010/main"/>
              </a:ext>
            </a:extLst>
          </a:blip>
          <a:srcRect/>
          <a:stretch>
            <a:fillRect/>
          </a:stretch>
        </p:blipFill>
        <p:spPr bwMode="auto">
          <a:xfrm>
            <a:off x="8345929" y="4044766"/>
            <a:ext cx="396000" cy="14953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Ausbildung Mechatroniker (m/w/d) in Nienburg">
            <a:extLst>
              <a:ext uri="{FF2B5EF4-FFF2-40B4-BE49-F238E27FC236}">
                <a16:creationId xmlns:a16="http://schemas.microsoft.com/office/drawing/2014/main" id="{66F0870D-3D5D-4252-9B45-2C3BE0ABDD5A}"/>
              </a:ext>
            </a:extLst>
          </p:cNvPr>
          <p:cNvPicPr>
            <a:picLocks noChangeAspect="1" noChangeArrowheads="1"/>
          </p:cNvPicPr>
          <p:nvPr/>
        </p:nvPicPr>
        <p:blipFill>
          <a:blip r:embed="rId138" cstate="print">
            <a:extLst>
              <a:ext uri="{28A0092B-C50C-407E-A947-70E740481C1C}">
                <a14:useLocalDpi xmlns:a14="http://schemas.microsoft.com/office/drawing/2010/main"/>
              </a:ext>
            </a:extLst>
          </a:blip>
          <a:srcRect/>
          <a:stretch>
            <a:fillRect/>
          </a:stretch>
        </p:blipFill>
        <p:spPr bwMode="auto">
          <a:xfrm>
            <a:off x="7886221" y="4021490"/>
            <a:ext cx="396000" cy="2164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Mach deine Ausbildung in Zülpich! - Karriere Papier Verpackung ...">
            <a:extLst>
              <a:ext uri="{FF2B5EF4-FFF2-40B4-BE49-F238E27FC236}">
                <a16:creationId xmlns:a16="http://schemas.microsoft.com/office/drawing/2014/main" id="{B34BE2D3-51DD-446F-B597-1C90EBFFF817}"/>
              </a:ext>
            </a:extLst>
          </p:cNvPr>
          <p:cNvPicPr>
            <a:picLocks noChangeAspect="1" noChangeArrowheads="1"/>
          </p:cNvPicPr>
          <p:nvPr/>
        </p:nvPicPr>
        <p:blipFill>
          <a:blip r:embed="rId139" cstate="print">
            <a:extLst>
              <a:ext uri="{28A0092B-C50C-407E-A947-70E740481C1C}">
                <a14:useLocalDpi xmlns:a14="http://schemas.microsoft.com/office/drawing/2010/main"/>
              </a:ext>
            </a:extLst>
          </a:blip>
          <a:srcRect/>
          <a:stretch>
            <a:fillRect/>
          </a:stretch>
        </p:blipFill>
        <p:spPr bwMode="auto">
          <a:xfrm>
            <a:off x="7438822" y="3372740"/>
            <a:ext cx="396000" cy="115362"/>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Van Genechten Packaging | LinkedIn">
            <a:extLst>
              <a:ext uri="{FF2B5EF4-FFF2-40B4-BE49-F238E27FC236}">
                <a16:creationId xmlns:a16="http://schemas.microsoft.com/office/drawing/2014/main" id="{C8A50FC8-37D5-4B75-9877-922A92DF220A}"/>
              </a:ext>
            </a:extLst>
          </p:cNvPr>
          <p:cNvPicPr>
            <a:picLocks noChangeAspect="1" noChangeArrowheads="1"/>
          </p:cNvPicPr>
          <p:nvPr/>
        </p:nvPicPr>
        <p:blipFill>
          <a:blip r:embed="rId140" cstate="print">
            <a:extLst>
              <a:ext uri="{28A0092B-C50C-407E-A947-70E740481C1C}">
                <a14:useLocalDpi xmlns:a14="http://schemas.microsoft.com/office/drawing/2010/main"/>
              </a:ext>
            </a:extLst>
          </a:blip>
          <a:srcRect/>
          <a:stretch>
            <a:fillRect/>
          </a:stretch>
        </p:blipFill>
        <p:spPr bwMode="auto">
          <a:xfrm>
            <a:off x="8369516" y="4320128"/>
            <a:ext cx="328373" cy="32837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Über uns | Swissveg">
            <a:extLst>
              <a:ext uri="{FF2B5EF4-FFF2-40B4-BE49-F238E27FC236}">
                <a16:creationId xmlns:a16="http://schemas.microsoft.com/office/drawing/2014/main" id="{C1DB7B2E-825A-4678-8EB8-896D45199A41}"/>
              </a:ext>
            </a:extLst>
          </p:cNvPr>
          <p:cNvPicPr>
            <a:picLocks noChangeAspect="1" noChangeArrowheads="1"/>
          </p:cNvPicPr>
          <p:nvPr/>
        </p:nvPicPr>
        <p:blipFill>
          <a:blip r:embed="rId141" cstate="print">
            <a:extLst>
              <a:ext uri="{28A0092B-C50C-407E-A947-70E740481C1C}">
                <a14:useLocalDpi xmlns:a14="http://schemas.microsoft.com/office/drawing/2010/main"/>
              </a:ext>
            </a:extLst>
          </a:blip>
          <a:srcRect/>
          <a:stretch>
            <a:fillRect/>
          </a:stretch>
        </p:blipFill>
        <p:spPr bwMode="auto">
          <a:xfrm>
            <a:off x="7422628" y="1941518"/>
            <a:ext cx="396000" cy="1267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Image result for youtiful logo">
            <a:extLst>
              <a:ext uri="{FF2B5EF4-FFF2-40B4-BE49-F238E27FC236}">
                <a16:creationId xmlns:a16="http://schemas.microsoft.com/office/drawing/2014/main" id="{BCE4F9C8-9DC8-4A40-AAE1-A938C0F677C0}"/>
              </a:ext>
            </a:extLst>
          </p:cNvPr>
          <p:cNvPicPr>
            <a:picLocks noChangeAspect="1" noChangeArrowheads="1"/>
          </p:cNvPicPr>
          <p:nvPr/>
        </p:nvPicPr>
        <p:blipFill>
          <a:blip r:embed="rId142" cstate="print">
            <a:extLst>
              <a:ext uri="{28A0092B-C50C-407E-A947-70E740481C1C}">
                <a14:useLocalDpi xmlns:a14="http://schemas.microsoft.com/office/drawing/2010/main"/>
              </a:ext>
            </a:extLst>
          </a:blip>
          <a:srcRect/>
          <a:stretch>
            <a:fillRect/>
          </a:stretch>
        </p:blipFill>
        <p:spPr bwMode="auto">
          <a:xfrm>
            <a:off x="5538078" y="3706349"/>
            <a:ext cx="396000" cy="12897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0" descr="Image result for pandoo logo">
            <a:extLst>
              <a:ext uri="{FF2B5EF4-FFF2-40B4-BE49-F238E27FC236}">
                <a16:creationId xmlns:a16="http://schemas.microsoft.com/office/drawing/2014/main" id="{77BCB8C9-E803-4AA0-9575-3F2C0CF62778}"/>
              </a:ext>
            </a:extLst>
          </p:cNvPr>
          <p:cNvPicPr>
            <a:picLocks noChangeAspect="1" noChangeArrowheads="1"/>
          </p:cNvPicPr>
          <p:nvPr/>
        </p:nvPicPr>
        <p:blipFill>
          <a:blip r:embed="rId143" cstate="print">
            <a:extLst>
              <a:ext uri="{28A0092B-C50C-407E-A947-70E740481C1C}">
                <a14:useLocalDpi xmlns:a14="http://schemas.microsoft.com/office/drawing/2010/main"/>
              </a:ext>
            </a:extLst>
          </a:blip>
          <a:srcRect/>
          <a:stretch>
            <a:fillRect/>
          </a:stretch>
        </p:blipFill>
        <p:spPr bwMode="auto">
          <a:xfrm>
            <a:off x="3659082" y="3716758"/>
            <a:ext cx="396000" cy="1188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FAIR SQUARED: authentic Fairtrade-natural cosmetics">
            <a:extLst>
              <a:ext uri="{FF2B5EF4-FFF2-40B4-BE49-F238E27FC236}">
                <a16:creationId xmlns:a16="http://schemas.microsoft.com/office/drawing/2014/main" id="{6005F1FF-C18C-4C90-A588-C946730000CD}"/>
              </a:ext>
            </a:extLst>
          </p:cNvPr>
          <p:cNvPicPr>
            <a:picLocks noChangeAspect="1" noChangeArrowheads="1"/>
          </p:cNvPicPr>
          <p:nvPr/>
        </p:nvPicPr>
        <p:blipFill>
          <a:blip r:embed="rId144" cstate="print">
            <a:extLst>
              <a:ext uri="{28A0092B-C50C-407E-A947-70E740481C1C}">
                <a14:useLocalDpi xmlns:a14="http://schemas.microsoft.com/office/drawing/2010/main"/>
              </a:ext>
            </a:extLst>
          </a:blip>
          <a:srcRect/>
          <a:stretch>
            <a:fillRect/>
          </a:stretch>
        </p:blipFill>
        <p:spPr bwMode="auto">
          <a:xfrm>
            <a:off x="5582548" y="4321125"/>
            <a:ext cx="252000" cy="303616"/>
          </a:xfrm>
          <a:prstGeom prst="rect">
            <a:avLst/>
          </a:prstGeom>
          <a:noFill/>
          <a:extLst>
            <a:ext uri="{909E8E84-426E-40DD-AFC4-6F175D3DCCD1}">
              <a14:hiddenFill xmlns:a14="http://schemas.microsoft.com/office/drawing/2010/main">
                <a:solidFill>
                  <a:srgbClr val="FFFFFF"/>
                </a:solidFill>
              </a14:hiddenFill>
            </a:ext>
          </a:extLst>
        </p:spPr>
      </p:pic>
      <p:pic>
        <p:nvPicPr>
          <p:cNvPr id="48" name="Grafik 3" descr="Ein Bild, das Zeichnung, Teller enthält.&#10;&#10;Automatisch generierte Beschreibung">
            <a:extLst>
              <a:ext uri="{FF2B5EF4-FFF2-40B4-BE49-F238E27FC236}">
                <a16:creationId xmlns:a16="http://schemas.microsoft.com/office/drawing/2014/main" id="{4BA1EAE9-FA44-44CA-8097-D244A1794B03}"/>
              </a:ext>
            </a:extLst>
          </p:cNvPr>
          <p:cNvPicPr>
            <a:picLocks noChangeAspect="1"/>
          </p:cNvPicPr>
          <p:nvPr/>
        </p:nvPicPr>
        <p:blipFill>
          <a:blip r:embed="rId145" cstate="print">
            <a:extLst>
              <a:ext uri="{28A0092B-C50C-407E-A947-70E740481C1C}">
                <a14:useLocalDpi xmlns:a14="http://schemas.microsoft.com/office/drawing/2010/main"/>
              </a:ext>
            </a:extLst>
          </a:blip>
          <a:stretch>
            <a:fillRect/>
          </a:stretch>
        </p:blipFill>
        <p:spPr>
          <a:xfrm>
            <a:off x="5067409" y="4051273"/>
            <a:ext cx="396000" cy="120600"/>
          </a:xfrm>
          <a:prstGeom prst="rect">
            <a:avLst/>
          </a:prstGeom>
        </p:spPr>
      </p:pic>
      <p:pic>
        <p:nvPicPr>
          <p:cNvPr id="60" name="Grafik 8" descr="Ein Bild, das Uhr, Front, Schild, Zeichnung enthält.&#10;&#10;Automatisch generierte Beschreibung">
            <a:extLst>
              <a:ext uri="{FF2B5EF4-FFF2-40B4-BE49-F238E27FC236}">
                <a16:creationId xmlns:a16="http://schemas.microsoft.com/office/drawing/2014/main" id="{33DF0E3D-F7F1-457E-985A-0A16CE890C74}"/>
              </a:ext>
            </a:extLst>
          </p:cNvPr>
          <p:cNvPicPr>
            <a:picLocks noChangeAspect="1"/>
          </p:cNvPicPr>
          <p:nvPr/>
        </p:nvPicPr>
        <p:blipFill>
          <a:blip r:embed="rId146" cstate="print">
            <a:extLst>
              <a:ext uri="{28A0092B-C50C-407E-A947-70E740481C1C}">
                <a14:useLocalDpi xmlns:a14="http://schemas.microsoft.com/office/drawing/2010/main"/>
              </a:ext>
            </a:extLst>
          </a:blip>
          <a:stretch>
            <a:fillRect/>
          </a:stretch>
        </p:blipFill>
        <p:spPr>
          <a:xfrm>
            <a:off x="5524152" y="4074717"/>
            <a:ext cx="396000" cy="118800"/>
          </a:xfrm>
          <a:prstGeom prst="rect">
            <a:avLst/>
          </a:prstGeom>
        </p:spPr>
      </p:pic>
      <p:pic>
        <p:nvPicPr>
          <p:cNvPr id="10240" name="Picture 12" descr="Bildergebnis fÃ¼r nectar sleep logo">
            <a:extLst>
              <a:ext uri="{FF2B5EF4-FFF2-40B4-BE49-F238E27FC236}">
                <a16:creationId xmlns:a16="http://schemas.microsoft.com/office/drawing/2014/main" id="{228F528C-A163-417E-A792-2BDE669DC81C}"/>
              </a:ext>
            </a:extLst>
          </p:cNvPr>
          <p:cNvPicPr>
            <a:picLocks noChangeAspect="1" noChangeArrowheads="1"/>
          </p:cNvPicPr>
          <p:nvPr/>
        </p:nvPicPr>
        <p:blipFill>
          <a:blip r:embed="rId147" cstate="print">
            <a:extLst>
              <a:ext uri="{28A0092B-C50C-407E-A947-70E740481C1C}">
                <a14:useLocalDpi xmlns:a14="http://schemas.microsoft.com/office/drawing/2010/main"/>
              </a:ext>
            </a:extLst>
          </a:blip>
          <a:srcRect/>
          <a:stretch>
            <a:fillRect/>
          </a:stretch>
        </p:blipFill>
        <p:spPr bwMode="auto">
          <a:xfrm>
            <a:off x="4117003" y="3652752"/>
            <a:ext cx="396000" cy="220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peter hahn logo">
            <a:extLst>
              <a:ext uri="{FF2B5EF4-FFF2-40B4-BE49-F238E27FC236}">
                <a16:creationId xmlns:a16="http://schemas.microsoft.com/office/drawing/2014/main" id="{A2FB5CE0-F0FC-43A3-96C7-8C9C752A6FA9}"/>
              </a:ext>
            </a:extLst>
          </p:cNvPr>
          <p:cNvPicPr>
            <a:picLocks noChangeAspect="1" noChangeArrowheads="1"/>
          </p:cNvPicPr>
          <p:nvPr/>
        </p:nvPicPr>
        <p:blipFill rotWithShape="1">
          <a:blip r:embed="rId148" cstate="print">
            <a:extLst>
              <a:ext uri="{28A0092B-C50C-407E-A947-70E740481C1C}">
                <a14:useLocalDpi xmlns:a14="http://schemas.microsoft.com/office/drawing/2010/main"/>
              </a:ext>
            </a:extLst>
          </a:blip>
          <a:srcRect/>
          <a:stretch/>
        </p:blipFill>
        <p:spPr bwMode="auto">
          <a:xfrm>
            <a:off x="3650967" y="4421775"/>
            <a:ext cx="396000" cy="124094"/>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Image result for bergzeit logo">
            <a:extLst>
              <a:ext uri="{FF2B5EF4-FFF2-40B4-BE49-F238E27FC236}">
                <a16:creationId xmlns:a16="http://schemas.microsoft.com/office/drawing/2014/main" id="{571FF668-6762-40BA-8B11-07C6830CC769}"/>
              </a:ext>
            </a:extLst>
          </p:cNvPr>
          <p:cNvPicPr>
            <a:picLocks noChangeAspect="1" noChangeArrowheads="1"/>
          </p:cNvPicPr>
          <p:nvPr/>
        </p:nvPicPr>
        <p:blipFill rotWithShape="1">
          <a:blip r:embed="rId149" cstate="print">
            <a:extLst>
              <a:ext uri="{28A0092B-C50C-407E-A947-70E740481C1C}">
                <a14:useLocalDpi xmlns:a14="http://schemas.microsoft.com/office/drawing/2010/main"/>
              </a:ext>
            </a:extLst>
          </a:blip>
          <a:srcRect/>
          <a:stretch/>
        </p:blipFill>
        <p:spPr bwMode="auto">
          <a:xfrm>
            <a:off x="4105726" y="4438996"/>
            <a:ext cx="396000" cy="89653"/>
          </a:xfrm>
          <a:prstGeom prst="rect">
            <a:avLst/>
          </a:prstGeom>
          <a:noFill/>
          <a:extLst>
            <a:ext uri="{909E8E84-426E-40DD-AFC4-6F175D3DCCD1}">
              <a14:hiddenFill xmlns:a14="http://schemas.microsoft.com/office/drawing/2010/main">
                <a:solidFill>
                  <a:srgbClr val="FFFFFF"/>
                </a:solidFill>
              </a14:hiddenFill>
            </a:ext>
          </a:extLst>
        </p:spPr>
      </p:pic>
      <p:pic>
        <p:nvPicPr>
          <p:cNvPr id="10253" name="Picture 6" descr="Bildergebnis für stadt land kind">
            <a:extLst>
              <a:ext uri="{FF2B5EF4-FFF2-40B4-BE49-F238E27FC236}">
                <a16:creationId xmlns:a16="http://schemas.microsoft.com/office/drawing/2014/main" id="{509CDCBC-EA80-495C-8CA4-11B533B786E0}"/>
              </a:ext>
            </a:extLst>
          </p:cNvPr>
          <p:cNvPicPr>
            <a:picLocks noChangeAspect="1" noChangeArrowheads="1"/>
          </p:cNvPicPr>
          <p:nvPr/>
        </p:nvPicPr>
        <p:blipFill>
          <a:blip r:embed="rId150" cstate="print">
            <a:extLst>
              <a:ext uri="{28A0092B-C50C-407E-A947-70E740481C1C}">
                <a14:useLocalDpi xmlns:a14="http://schemas.microsoft.com/office/drawing/2010/main"/>
              </a:ext>
            </a:extLst>
          </a:blip>
          <a:srcRect/>
          <a:stretch>
            <a:fillRect/>
          </a:stretch>
        </p:blipFill>
        <p:spPr bwMode="auto">
          <a:xfrm>
            <a:off x="3220140" y="4383147"/>
            <a:ext cx="396000" cy="205616"/>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8" descr="Step-by-Step-Logo - Design Tagebuch">
            <a:extLst>
              <a:ext uri="{FF2B5EF4-FFF2-40B4-BE49-F238E27FC236}">
                <a16:creationId xmlns:a16="http://schemas.microsoft.com/office/drawing/2014/main" id="{3903E223-0CA5-445E-B3FC-E39469EF533F}"/>
              </a:ext>
            </a:extLst>
          </p:cNvPr>
          <p:cNvPicPr>
            <a:picLocks noChangeAspect="1" noChangeArrowheads="1"/>
          </p:cNvPicPr>
          <p:nvPr/>
        </p:nvPicPr>
        <p:blipFill>
          <a:blip r:embed="rId151" cstate="print">
            <a:extLst>
              <a:ext uri="{28A0092B-C50C-407E-A947-70E740481C1C}">
                <a14:useLocalDpi xmlns:a14="http://schemas.microsoft.com/office/drawing/2010/main"/>
              </a:ext>
            </a:extLst>
          </a:blip>
          <a:srcRect/>
          <a:stretch>
            <a:fillRect/>
          </a:stretch>
        </p:blipFill>
        <p:spPr bwMode="auto">
          <a:xfrm>
            <a:off x="4111378" y="3364285"/>
            <a:ext cx="396000" cy="84425"/>
          </a:xfrm>
          <a:prstGeom prst="rect">
            <a:avLst/>
          </a:prstGeom>
          <a:noFill/>
          <a:extLst>
            <a:ext uri="{909E8E84-426E-40DD-AFC4-6F175D3DCCD1}">
              <a14:hiddenFill xmlns:a14="http://schemas.microsoft.com/office/drawing/2010/main">
                <a:solidFill>
                  <a:srgbClr val="FFFFFF"/>
                </a:solidFill>
              </a14:hiddenFill>
            </a:ext>
          </a:extLst>
        </p:spPr>
      </p:pic>
      <p:pic>
        <p:nvPicPr>
          <p:cNvPr id="10255" name="Picture 2" descr="Image result for oui fashion logo">
            <a:extLst>
              <a:ext uri="{FF2B5EF4-FFF2-40B4-BE49-F238E27FC236}">
                <a16:creationId xmlns:a16="http://schemas.microsoft.com/office/drawing/2014/main" id="{797CDCC8-DD3C-4CAB-B98A-C122D49E2A99}"/>
              </a:ext>
            </a:extLst>
          </p:cNvPr>
          <p:cNvPicPr>
            <a:picLocks noChangeAspect="1" noChangeArrowheads="1"/>
          </p:cNvPicPr>
          <p:nvPr/>
        </p:nvPicPr>
        <p:blipFill>
          <a:blip r:embed="rId152" cstate="print">
            <a:extLst>
              <a:ext uri="{28A0092B-C50C-407E-A947-70E740481C1C}">
                <a14:useLocalDpi xmlns:a14="http://schemas.microsoft.com/office/drawing/2010/main"/>
              </a:ext>
            </a:extLst>
          </a:blip>
          <a:srcRect/>
          <a:stretch>
            <a:fillRect/>
          </a:stretch>
        </p:blipFill>
        <p:spPr bwMode="auto">
          <a:xfrm>
            <a:off x="3208647" y="4021249"/>
            <a:ext cx="396000" cy="207900"/>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8" descr="COBI.Bike im App Store">
            <a:extLst>
              <a:ext uri="{FF2B5EF4-FFF2-40B4-BE49-F238E27FC236}">
                <a16:creationId xmlns:a16="http://schemas.microsoft.com/office/drawing/2014/main" id="{7620E2D1-B282-4E98-9C31-1EEBA9020E67}"/>
              </a:ext>
            </a:extLst>
          </p:cNvPr>
          <p:cNvPicPr>
            <a:picLocks noChangeAspect="1" noChangeArrowheads="1"/>
          </p:cNvPicPr>
          <p:nvPr/>
        </p:nvPicPr>
        <p:blipFill rotWithShape="1">
          <a:blip r:embed="rId153" cstate="print">
            <a:extLst>
              <a:ext uri="{28A0092B-C50C-407E-A947-70E740481C1C}">
                <a14:useLocalDpi xmlns:a14="http://schemas.microsoft.com/office/drawing/2010/main"/>
              </a:ext>
            </a:extLst>
          </a:blip>
          <a:srcRect/>
          <a:stretch/>
        </p:blipFill>
        <p:spPr bwMode="auto">
          <a:xfrm>
            <a:off x="3752792" y="4013593"/>
            <a:ext cx="257252" cy="251915"/>
          </a:xfrm>
          <a:prstGeom prst="rect">
            <a:avLst/>
          </a:prstGeom>
          <a:noFill/>
          <a:extLst>
            <a:ext uri="{909E8E84-426E-40DD-AFC4-6F175D3DCCD1}">
              <a14:hiddenFill xmlns:a14="http://schemas.microsoft.com/office/drawing/2010/main">
                <a:solidFill>
                  <a:srgbClr val="FFFFFF"/>
                </a:solidFill>
              </a14:hiddenFill>
            </a:ext>
          </a:extLst>
        </p:spPr>
      </p:pic>
      <p:pic>
        <p:nvPicPr>
          <p:cNvPr id="10257" name="Picture 6" descr="Opel Crossland X Edition Quarz Silber Diesel SUV im Auto-Abo ...">
            <a:extLst>
              <a:ext uri="{FF2B5EF4-FFF2-40B4-BE49-F238E27FC236}">
                <a16:creationId xmlns:a16="http://schemas.microsoft.com/office/drawing/2014/main" id="{9AC6FACE-861A-49C4-A860-0B47D59FD58A}"/>
              </a:ext>
            </a:extLst>
          </p:cNvPr>
          <p:cNvPicPr>
            <a:picLocks noChangeAspect="1" noChangeArrowheads="1"/>
          </p:cNvPicPr>
          <p:nvPr/>
        </p:nvPicPr>
        <p:blipFill>
          <a:blip r:embed="rId154" cstate="print">
            <a:extLst>
              <a:ext uri="{28A0092B-C50C-407E-A947-70E740481C1C}">
                <a14:useLocalDpi xmlns:a14="http://schemas.microsoft.com/office/drawing/2010/main"/>
              </a:ext>
            </a:extLst>
          </a:blip>
          <a:srcRect/>
          <a:stretch>
            <a:fillRect/>
          </a:stretch>
        </p:blipFill>
        <p:spPr bwMode="auto">
          <a:xfrm>
            <a:off x="6501444" y="4060095"/>
            <a:ext cx="396000" cy="108281"/>
          </a:xfrm>
          <a:prstGeom prst="rect">
            <a:avLst/>
          </a:prstGeom>
          <a:noFill/>
          <a:extLst>
            <a:ext uri="{909E8E84-426E-40DD-AFC4-6F175D3DCCD1}">
              <a14:hiddenFill xmlns:a14="http://schemas.microsoft.com/office/drawing/2010/main">
                <a:solidFill>
                  <a:srgbClr val="FFFFFF"/>
                </a:solidFill>
              </a14:hiddenFill>
            </a:ext>
          </a:extLst>
        </p:spPr>
      </p:pic>
      <p:pic>
        <p:nvPicPr>
          <p:cNvPr id="10262" name="Picture 16" descr="care.com-logo-500x187 - Life Settlements NW">
            <a:extLst>
              <a:ext uri="{FF2B5EF4-FFF2-40B4-BE49-F238E27FC236}">
                <a16:creationId xmlns:a16="http://schemas.microsoft.com/office/drawing/2014/main" id="{BDA40DEC-22D2-4545-872E-56D51FE2CBF3}"/>
              </a:ext>
            </a:extLst>
          </p:cNvPr>
          <p:cNvPicPr>
            <a:picLocks noChangeAspect="1" noChangeArrowheads="1"/>
          </p:cNvPicPr>
          <p:nvPr/>
        </p:nvPicPr>
        <p:blipFill>
          <a:blip r:embed="rId155" cstate="print">
            <a:extLst>
              <a:ext uri="{28A0092B-C50C-407E-A947-70E740481C1C}">
                <a14:useLocalDpi xmlns:a14="http://schemas.microsoft.com/office/drawing/2010/main"/>
              </a:ext>
            </a:extLst>
          </a:blip>
          <a:srcRect/>
          <a:stretch>
            <a:fillRect/>
          </a:stretch>
        </p:blipFill>
        <p:spPr bwMode="auto">
          <a:xfrm>
            <a:off x="6918743" y="4395958"/>
            <a:ext cx="396000" cy="148104"/>
          </a:xfrm>
          <a:prstGeom prst="rect">
            <a:avLst/>
          </a:prstGeom>
          <a:noFill/>
          <a:extLst>
            <a:ext uri="{909E8E84-426E-40DD-AFC4-6F175D3DCCD1}">
              <a14:hiddenFill xmlns:a14="http://schemas.microsoft.com/office/drawing/2010/main">
                <a:solidFill>
                  <a:srgbClr val="FFFFFF"/>
                </a:solidFill>
              </a14:hiddenFill>
            </a:ext>
          </a:extLst>
        </p:spPr>
      </p:pic>
      <p:pic>
        <p:nvPicPr>
          <p:cNvPr id="10263" name="Picture 28" descr="Get recommended and get hired by Cherry Ventures' best startups ...">
            <a:extLst>
              <a:ext uri="{FF2B5EF4-FFF2-40B4-BE49-F238E27FC236}">
                <a16:creationId xmlns:a16="http://schemas.microsoft.com/office/drawing/2014/main" id="{11240B4F-6B56-4CD5-83FD-619109E58B61}"/>
              </a:ext>
            </a:extLst>
          </p:cNvPr>
          <p:cNvPicPr>
            <a:picLocks noChangeAspect="1" noChangeArrowheads="1"/>
          </p:cNvPicPr>
          <p:nvPr/>
        </p:nvPicPr>
        <p:blipFill>
          <a:blip r:embed="rId156" cstate="print">
            <a:extLst>
              <a:ext uri="{28A0092B-C50C-407E-A947-70E740481C1C}">
                <a14:useLocalDpi xmlns:a14="http://schemas.microsoft.com/office/drawing/2010/main"/>
              </a:ext>
            </a:extLst>
          </a:blip>
          <a:srcRect/>
          <a:stretch>
            <a:fillRect/>
          </a:stretch>
        </p:blipFill>
        <p:spPr bwMode="auto">
          <a:xfrm>
            <a:off x="6050090" y="4393120"/>
            <a:ext cx="360000" cy="189290"/>
          </a:xfrm>
          <a:prstGeom prst="rect">
            <a:avLst/>
          </a:prstGeom>
          <a:noFill/>
          <a:extLst>
            <a:ext uri="{909E8E84-426E-40DD-AFC4-6F175D3DCCD1}">
              <a14:hiddenFill xmlns:a14="http://schemas.microsoft.com/office/drawing/2010/main">
                <a:solidFill>
                  <a:srgbClr val="FFFFFF"/>
                </a:solidFill>
              </a14:hiddenFill>
            </a:ext>
          </a:extLst>
        </p:spPr>
      </p:pic>
      <p:pic>
        <p:nvPicPr>
          <p:cNvPr id="10271" name="Picture 30" descr="IDAGIO and Sonos | Sonos">
            <a:extLst>
              <a:ext uri="{FF2B5EF4-FFF2-40B4-BE49-F238E27FC236}">
                <a16:creationId xmlns:a16="http://schemas.microsoft.com/office/drawing/2014/main" id="{7923781A-49A6-4D68-B44C-1C3A02E0CB50}"/>
              </a:ext>
            </a:extLst>
          </p:cNvPr>
          <p:cNvPicPr>
            <a:picLocks noChangeAspect="1" noChangeArrowheads="1"/>
          </p:cNvPicPr>
          <p:nvPr/>
        </p:nvPicPr>
        <p:blipFill>
          <a:blip r:embed="rId157" cstate="print">
            <a:extLst>
              <a:ext uri="{28A0092B-C50C-407E-A947-70E740481C1C}">
                <a14:useLocalDpi xmlns:a14="http://schemas.microsoft.com/office/drawing/2010/main"/>
              </a:ext>
            </a:extLst>
          </a:blip>
          <a:srcRect/>
          <a:stretch>
            <a:fillRect/>
          </a:stretch>
        </p:blipFill>
        <p:spPr bwMode="auto">
          <a:xfrm>
            <a:off x="6481051" y="4404732"/>
            <a:ext cx="396000" cy="13055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4" descr="Wedding Stationery for the Most Beautiful Day of Your Life">
            <a:extLst>
              <a:ext uri="{FF2B5EF4-FFF2-40B4-BE49-F238E27FC236}">
                <a16:creationId xmlns:a16="http://schemas.microsoft.com/office/drawing/2014/main" id="{3487187B-FEA9-494B-8418-03D8EEB5B65C}"/>
              </a:ext>
            </a:extLst>
          </p:cNvPr>
          <p:cNvPicPr>
            <a:picLocks noChangeAspect="1" noChangeArrowheads="1"/>
          </p:cNvPicPr>
          <p:nvPr/>
        </p:nvPicPr>
        <p:blipFill>
          <a:blip r:embed="rId158" cstate="print">
            <a:extLst>
              <a:ext uri="{28A0092B-C50C-407E-A947-70E740481C1C}">
                <a14:useLocalDpi xmlns:a14="http://schemas.microsoft.com/office/drawing/2010/main"/>
              </a:ext>
            </a:extLst>
          </a:blip>
          <a:srcRect/>
          <a:stretch>
            <a:fillRect/>
          </a:stretch>
        </p:blipFill>
        <p:spPr bwMode="auto">
          <a:xfrm>
            <a:off x="6928105" y="4070642"/>
            <a:ext cx="396000" cy="913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Zweirad Huber: Zusatzleistungen">
            <a:extLst>
              <a:ext uri="{FF2B5EF4-FFF2-40B4-BE49-F238E27FC236}">
                <a16:creationId xmlns:a16="http://schemas.microsoft.com/office/drawing/2014/main" id="{6E13A1EF-CD87-49AB-AE69-A9027A133843}"/>
              </a:ext>
            </a:extLst>
          </p:cNvPr>
          <p:cNvPicPr>
            <a:picLocks noChangeAspect="1" noChangeArrowheads="1"/>
          </p:cNvPicPr>
          <p:nvPr/>
        </p:nvPicPr>
        <p:blipFill rotWithShape="1">
          <a:blip r:embed="rId159" cstate="print">
            <a:extLst>
              <a:ext uri="{28A0092B-C50C-407E-A947-70E740481C1C}">
                <a14:useLocalDpi xmlns:a14="http://schemas.microsoft.com/office/drawing/2010/main"/>
              </a:ext>
            </a:extLst>
          </a:blip>
          <a:srcRect/>
          <a:stretch/>
        </p:blipFill>
        <p:spPr bwMode="auto">
          <a:xfrm>
            <a:off x="8334034" y="2637145"/>
            <a:ext cx="396000" cy="14390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DB6B5A62-E5F2-413E-82EA-0EB58F5CECF6}"/>
              </a:ext>
            </a:extLst>
          </p:cNvPr>
          <p:cNvSpPr/>
          <p:nvPr/>
        </p:nvSpPr>
        <p:spPr>
          <a:xfrm>
            <a:off x="363799" y="1410766"/>
            <a:ext cx="1386000" cy="59760"/>
          </a:xfrm>
          <a:prstGeom prst="rect">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97" name="Rectangle: Rounded Corners 396">
            <a:extLst>
              <a:ext uri="{FF2B5EF4-FFF2-40B4-BE49-F238E27FC236}">
                <a16:creationId xmlns:a16="http://schemas.microsoft.com/office/drawing/2014/main" id="{3074F472-7239-4B61-9B0F-2A1DE2927376}"/>
              </a:ext>
            </a:extLst>
          </p:cNvPr>
          <p:cNvSpPr/>
          <p:nvPr/>
        </p:nvSpPr>
        <p:spPr>
          <a:xfrm>
            <a:off x="362084" y="1281768"/>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Retail 100+</a:t>
            </a:r>
            <a:endParaRPr lang="en-GB" sz="1000" b="1" dirty="0"/>
          </a:p>
        </p:txBody>
      </p:sp>
      <p:sp>
        <p:nvSpPr>
          <p:cNvPr id="25" name="Rectangle: Rounded Corners 24">
            <a:extLst>
              <a:ext uri="{FF2B5EF4-FFF2-40B4-BE49-F238E27FC236}">
                <a16:creationId xmlns:a16="http://schemas.microsoft.com/office/drawing/2014/main" id="{F919343F-DA58-48F4-B30E-410287A45BBE}"/>
              </a:ext>
            </a:extLst>
          </p:cNvPr>
          <p:cNvSpPr/>
          <p:nvPr/>
        </p:nvSpPr>
        <p:spPr>
          <a:xfrm>
            <a:off x="3168590" y="1281877"/>
            <a:ext cx="1386000" cy="189150"/>
          </a:xfrm>
          <a:prstGeom prst="roundRect">
            <a:avLst>
              <a:gd name="adj" fmla="val 25480"/>
            </a:avLst>
          </a:prstGeom>
          <a:solidFill>
            <a:srgbClr val="1BBBE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a:t>Non Food 400+</a:t>
            </a:r>
            <a:endParaRPr lang="en-GB" sz="1000" b="1" dirty="0"/>
          </a:p>
        </p:txBody>
      </p:sp>
    </p:spTree>
    <p:extLst>
      <p:ext uri="{BB962C8B-B14F-4D97-AF65-F5344CB8AC3E}">
        <p14:creationId xmlns:p14="http://schemas.microsoft.com/office/powerpoint/2010/main" val="2849237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5155222-C448-44AC-B44E-D3806C25FCB0}"/>
              </a:ext>
            </a:extLst>
          </p:cNvPr>
          <p:cNvSpPr>
            <a:spLocks noGrp="1"/>
          </p:cNvSpPr>
          <p:nvPr>
            <p:ph type="title"/>
          </p:nvPr>
        </p:nvSpPr>
        <p:spPr/>
        <p:txBody>
          <a:bodyPr/>
          <a:lstStyle/>
          <a:p>
            <a:r>
              <a:rPr lang="de-DE" dirty="0"/>
              <a:t>Umfassender Klimaschutz erfordert 5 Schritte</a:t>
            </a:r>
          </a:p>
        </p:txBody>
      </p:sp>
      <p:sp>
        <p:nvSpPr>
          <p:cNvPr id="7" name="Textplatzhalter 6">
            <a:extLst>
              <a:ext uri="{FF2B5EF4-FFF2-40B4-BE49-F238E27FC236}">
                <a16:creationId xmlns:a16="http://schemas.microsoft.com/office/drawing/2014/main" id="{ABF043BB-69F2-4524-BD53-2B8E27B26FA3}"/>
              </a:ext>
            </a:extLst>
          </p:cNvPr>
          <p:cNvSpPr>
            <a:spLocks noGrp="1"/>
          </p:cNvSpPr>
          <p:nvPr>
            <p:ph type="body" sz="quarter" idx="13"/>
          </p:nvPr>
        </p:nvSpPr>
        <p:spPr/>
        <p:txBody>
          <a:bodyPr/>
          <a:lstStyle/>
          <a:p>
            <a:endParaRPr lang="de-DE"/>
          </a:p>
        </p:txBody>
      </p:sp>
      <p:sp>
        <p:nvSpPr>
          <p:cNvPr id="8" name="Textfeld 7">
            <a:extLst>
              <a:ext uri="{FF2B5EF4-FFF2-40B4-BE49-F238E27FC236}">
                <a16:creationId xmlns:a16="http://schemas.microsoft.com/office/drawing/2014/main" id="{A1752F77-10DF-412C-A793-EDD34A9056B1}"/>
              </a:ext>
            </a:extLst>
          </p:cNvPr>
          <p:cNvSpPr txBox="1"/>
          <p:nvPr/>
        </p:nvSpPr>
        <p:spPr>
          <a:xfrm>
            <a:off x="350422" y="3337514"/>
            <a:ext cx="1341579" cy="369332"/>
          </a:xfrm>
          <a:prstGeom prst="rect">
            <a:avLst/>
          </a:prstGeom>
          <a:noFill/>
          <a:ln w="12700">
            <a:noFill/>
          </a:ln>
        </p:spPr>
        <p:txBody>
          <a:bodyPr wrap="square" lIns="0" tIns="0" rIns="0" bIns="0" rtlCol="0">
            <a:spAutoFit/>
          </a:bodyPr>
          <a:lstStyle/>
          <a:p>
            <a:pPr algn="ctr"/>
            <a:r>
              <a:rPr lang="de-DE" sz="1200" dirty="0">
                <a:solidFill>
                  <a:schemeClr val="accent1"/>
                </a:solidFill>
              </a:rPr>
              <a:t>Corporate Carbon Footprint</a:t>
            </a:r>
          </a:p>
        </p:txBody>
      </p:sp>
      <p:sp>
        <p:nvSpPr>
          <p:cNvPr id="9" name="Textfeld 8">
            <a:extLst>
              <a:ext uri="{FF2B5EF4-FFF2-40B4-BE49-F238E27FC236}">
                <a16:creationId xmlns:a16="http://schemas.microsoft.com/office/drawing/2014/main" id="{D186D5D6-C6A7-4D35-B65D-AFF4A1618985}"/>
              </a:ext>
            </a:extLst>
          </p:cNvPr>
          <p:cNvSpPr txBox="1"/>
          <p:nvPr/>
        </p:nvSpPr>
        <p:spPr>
          <a:xfrm>
            <a:off x="2123422" y="3337514"/>
            <a:ext cx="1341579" cy="369332"/>
          </a:xfrm>
          <a:prstGeom prst="rect">
            <a:avLst/>
          </a:prstGeom>
          <a:noFill/>
          <a:ln w="12700">
            <a:noFill/>
          </a:ln>
        </p:spPr>
        <p:txBody>
          <a:bodyPr wrap="square" lIns="0" tIns="0" rIns="0" bIns="0" rtlCol="0">
            <a:spAutoFit/>
          </a:bodyPr>
          <a:lstStyle/>
          <a:p>
            <a:pPr algn="ctr"/>
            <a:r>
              <a:rPr lang="de-DE" sz="1200" dirty="0" err="1">
                <a:solidFill>
                  <a:schemeClr val="accent1"/>
                </a:solidFill>
              </a:rPr>
              <a:t>Product</a:t>
            </a:r>
            <a:r>
              <a:rPr lang="de-DE" sz="1200" dirty="0">
                <a:solidFill>
                  <a:schemeClr val="accent1"/>
                </a:solidFill>
              </a:rPr>
              <a:t> Carbon </a:t>
            </a:r>
            <a:r>
              <a:rPr lang="de-DE" sz="1200" dirty="0" err="1">
                <a:solidFill>
                  <a:schemeClr val="accent1"/>
                </a:solidFill>
              </a:rPr>
              <a:t>Footprints</a:t>
            </a:r>
            <a:endParaRPr lang="de-DE" sz="1200" dirty="0">
              <a:solidFill>
                <a:schemeClr val="accent1"/>
              </a:solidFill>
            </a:endParaRPr>
          </a:p>
        </p:txBody>
      </p:sp>
      <p:sp>
        <p:nvSpPr>
          <p:cNvPr id="10" name="Textfeld 9">
            <a:extLst>
              <a:ext uri="{FF2B5EF4-FFF2-40B4-BE49-F238E27FC236}">
                <a16:creationId xmlns:a16="http://schemas.microsoft.com/office/drawing/2014/main" id="{3947CC59-7F94-43E1-B146-78B78C0C5D67}"/>
              </a:ext>
            </a:extLst>
          </p:cNvPr>
          <p:cNvSpPr txBox="1"/>
          <p:nvPr/>
        </p:nvSpPr>
        <p:spPr>
          <a:xfrm>
            <a:off x="3896422" y="3337514"/>
            <a:ext cx="1341579" cy="369332"/>
          </a:xfrm>
          <a:prstGeom prst="rect">
            <a:avLst/>
          </a:prstGeom>
          <a:noFill/>
          <a:ln w="12700">
            <a:noFill/>
          </a:ln>
        </p:spPr>
        <p:txBody>
          <a:bodyPr wrap="square" lIns="0" tIns="0" rIns="0" bIns="0" rtlCol="0">
            <a:spAutoFit/>
          </a:bodyPr>
          <a:lstStyle/>
          <a:p>
            <a:pPr algn="ctr"/>
            <a:r>
              <a:rPr lang="de-DE" sz="1200" dirty="0">
                <a:solidFill>
                  <a:schemeClr val="accent1"/>
                </a:solidFill>
              </a:rPr>
              <a:t>Vermeiden und Reduzieren</a:t>
            </a:r>
          </a:p>
        </p:txBody>
      </p:sp>
      <p:sp>
        <p:nvSpPr>
          <p:cNvPr id="11" name="Textfeld 10">
            <a:extLst>
              <a:ext uri="{FF2B5EF4-FFF2-40B4-BE49-F238E27FC236}">
                <a16:creationId xmlns:a16="http://schemas.microsoft.com/office/drawing/2014/main" id="{DBC5B4E5-4C31-4B91-8F87-11A2CD885112}"/>
              </a:ext>
            </a:extLst>
          </p:cNvPr>
          <p:cNvSpPr txBox="1"/>
          <p:nvPr/>
        </p:nvSpPr>
        <p:spPr>
          <a:xfrm>
            <a:off x="5669422" y="3337514"/>
            <a:ext cx="1341579" cy="184666"/>
          </a:xfrm>
          <a:prstGeom prst="rect">
            <a:avLst/>
          </a:prstGeom>
          <a:noFill/>
          <a:ln w="12700">
            <a:noFill/>
          </a:ln>
        </p:spPr>
        <p:txBody>
          <a:bodyPr wrap="square" lIns="0" tIns="0" rIns="0" bIns="0" rtlCol="0">
            <a:spAutoFit/>
          </a:bodyPr>
          <a:lstStyle/>
          <a:p>
            <a:pPr algn="ctr"/>
            <a:r>
              <a:rPr lang="de-DE" sz="1200" dirty="0">
                <a:solidFill>
                  <a:schemeClr val="accent1"/>
                </a:solidFill>
              </a:rPr>
              <a:t>CO</a:t>
            </a:r>
            <a:r>
              <a:rPr lang="de-DE" sz="1200" baseline="-25000" dirty="0">
                <a:solidFill>
                  <a:schemeClr val="accent1"/>
                </a:solidFill>
              </a:rPr>
              <a:t>2</a:t>
            </a:r>
            <a:r>
              <a:rPr lang="de-DE" sz="1200" dirty="0">
                <a:solidFill>
                  <a:schemeClr val="accent1"/>
                </a:solidFill>
              </a:rPr>
              <a:t>-Ausgleich</a:t>
            </a:r>
          </a:p>
        </p:txBody>
      </p:sp>
      <p:sp>
        <p:nvSpPr>
          <p:cNvPr id="12" name="Textfeld 11">
            <a:extLst>
              <a:ext uri="{FF2B5EF4-FFF2-40B4-BE49-F238E27FC236}">
                <a16:creationId xmlns:a16="http://schemas.microsoft.com/office/drawing/2014/main" id="{C4E1DF05-26CE-416A-909D-52DC06F94AAC}"/>
              </a:ext>
            </a:extLst>
          </p:cNvPr>
          <p:cNvSpPr txBox="1"/>
          <p:nvPr/>
        </p:nvSpPr>
        <p:spPr>
          <a:xfrm>
            <a:off x="7442421" y="3337514"/>
            <a:ext cx="1341579" cy="184666"/>
          </a:xfrm>
          <a:prstGeom prst="rect">
            <a:avLst/>
          </a:prstGeom>
          <a:noFill/>
          <a:ln w="12700">
            <a:noFill/>
          </a:ln>
        </p:spPr>
        <p:txBody>
          <a:bodyPr wrap="square" lIns="0" tIns="0" rIns="0" bIns="0" rtlCol="0">
            <a:spAutoFit/>
          </a:bodyPr>
          <a:lstStyle/>
          <a:p>
            <a:pPr algn="ctr"/>
            <a:r>
              <a:rPr lang="de-DE" sz="1200" dirty="0">
                <a:solidFill>
                  <a:schemeClr val="accent1"/>
                </a:solidFill>
              </a:rPr>
              <a:t>Kommunikation</a:t>
            </a:r>
          </a:p>
        </p:txBody>
      </p:sp>
      <p:pic>
        <p:nvPicPr>
          <p:cNvPr id="13" name="Bild 52">
            <a:extLst>
              <a:ext uri="{FF2B5EF4-FFF2-40B4-BE49-F238E27FC236}">
                <a16:creationId xmlns:a16="http://schemas.microsoft.com/office/drawing/2014/main" id="{024FCCE5-E549-4D4A-AFF0-640E4FF52FE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0422" y="1884828"/>
            <a:ext cx="1332000" cy="1332000"/>
          </a:xfrm>
          <a:prstGeom prst="rect">
            <a:avLst/>
          </a:prstGeom>
        </p:spPr>
      </p:pic>
      <p:pic>
        <p:nvPicPr>
          <p:cNvPr id="14" name="Bild 53">
            <a:extLst>
              <a:ext uri="{FF2B5EF4-FFF2-40B4-BE49-F238E27FC236}">
                <a16:creationId xmlns:a16="http://schemas.microsoft.com/office/drawing/2014/main" id="{1A7CAED3-6508-422A-9D08-43A317B58A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01824" y="1884828"/>
            <a:ext cx="1332000" cy="1332000"/>
          </a:xfrm>
          <a:prstGeom prst="rect">
            <a:avLst/>
          </a:prstGeom>
        </p:spPr>
      </p:pic>
      <p:pic>
        <p:nvPicPr>
          <p:cNvPr id="15" name="Bild 54">
            <a:extLst>
              <a:ext uri="{FF2B5EF4-FFF2-40B4-BE49-F238E27FC236}">
                <a16:creationId xmlns:a16="http://schemas.microsoft.com/office/drawing/2014/main" id="{E21514B5-514F-463B-A4F1-AE529E40CF9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26123" y="1884828"/>
            <a:ext cx="1332000" cy="1332000"/>
          </a:xfrm>
          <a:prstGeom prst="rect">
            <a:avLst/>
          </a:prstGeom>
        </p:spPr>
      </p:pic>
      <p:pic>
        <p:nvPicPr>
          <p:cNvPr id="16" name="Bild 55">
            <a:extLst>
              <a:ext uri="{FF2B5EF4-FFF2-40B4-BE49-F238E27FC236}">
                <a16:creationId xmlns:a16="http://schemas.microsoft.com/office/drawing/2014/main" id="{0631C5B9-D0F8-455F-A0C8-D86E803A9B8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77525" y="1884828"/>
            <a:ext cx="1332000" cy="1332000"/>
          </a:xfrm>
          <a:prstGeom prst="rect">
            <a:avLst/>
          </a:prstGeom>
        </p:spPr>
      </p:pic>
      <p:pic>
        <p:nvPicPr>
          <p:cNvPr id="17" name="Bild 56">
            <a:extLst>
              <a:ext uri="{FF2B5EF4-FFF2-40B4-BE49-F238E27FC236}">
                <a16:creationId xmlns:a16="http://schemas.microsoft.com/office/drawing/2014/main" id="{8E0B8968-922B-4AFB-B8F2-C12CB0C259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53225" y="1884828"/>
            <a:ext cx="1332000" cy="1332000"/>
          </a:xfrm>
          <a:prstGeom prst="rect">
            <a:avLst/>
          </a:prstGeom>
        </p:spPr>
      </p:pic>
    </p:spTree>
    <p:extLst>
      <p:ext uri="{BB962C8B-B14F-4D97-AF65-F5344CB8AC3E}">
        <p14:creationId xmlns:p14="http://schemas.microsoft.com/office/powerpoint/2010/main" val="941995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BC981-6FEB-4246-8125-41F35BD0F253}"/>
              </a:ext>
            </a:extLst>
          </p:cNvPr>
          <p:cNvSpPr>
            <a:spLocks noGrp="1"/>
          </p:cNvSpPr>
          <p:nvPr>
            <p:ph type="title"/>
          </p:nvPr>
        </p:nvSpPr>
        <p:spPr/>
        <p:txBody>
          <a:bodyPr/>
          <a:lstStyle/>
          <a:p>
            <a:r>
              <a:rPr lang="de-DE" dirty="0"/>
              <a:t>Wirkungsvoller Klimaschutz bedeutet vermeiden,</a:t>
            </a:r>
            <a:br>
              <a:rPr lang="de-DE" dirty="0"/>
            </a:br>
            <a:r>
              <a:rPr lang="de-DE" dirty="0"/>
              <a:t>reduzieren und kompensieren</a:t>
            </a:r>
          </a:p>
        </p:txBody>
      </p:sp>
      <p:graphicFrame>
        <p:nvGraphicFramePr>
          <p:cNvPr id="13" name="Diagramm 12">
            <a:extLst>
              <a:ext uri="{FF2B5EF4-FFF2-40B4-BE49-F238E27FC236}">
                <a16:creationId xmlns:a16="http://schemas.microsoft.com/office/drawing/2014/main" id="{A3DF7085-80ED-453E-ADC7-09247FBA9098}"/>
              </a:ext>
            </a:extLst>
          </p:cNvPr>
          <p:cNvGraphicFramePr/>
          <p:nvPr>
            <p:extLst>
              <p:ext uri="{D42A27DB-BD31-4B8C-83A1-F6EECF244321}">
                <p14:modId xmlns:p14="http://schemas.microsoft.com/office/powerpoint/2010/main" val="4285021803"/>
              </p:ext>
            </p:extLst>
          </p:nvPr>
        </p:nvGraphicFramePr>
        <p:xfrm>
          <a:off x="358566" y="1878271"/>
          <a:ext cx="3383990" cy="3047734"/>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hteck 27">
            <a:extLst>
              <a:ext uri="{FF2B5EF4-FFF2-40B4-BE49-F238E27FC236}">
                <a16:creationId xmlns:a16="http://schemas.microsoft.com/office/drawing/2014/main" id="{FB335709-2732-4041-A19C-C0A9821D6FEF}"/>
              </a:ext>
            </a:extLst>
          </p:cNvPr>
          <p:cNvSpPr/>
          <p:nvPr/>
        </p:nvSpPr>
        <p:spPr>
          <a:xfrm>
            <a:off x="760350" y="1265208"/>
            <a:ext cx="1829734" cy="438150"/>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4762" lvl="1" algn="ctr">
              <a:spcAft>
                <a:spcPts val="600"/>
              </a:spcAft>
              <a:buClr>
                <a:schemeClr val="accent4"/>
              </a:buClr>
              <a:buSzPct val="100000"/>
            </a:pPr>
            <a:r>
              <a:rPr lang="de-DE" sz="1400" b="1" dirty="0">
                <a:solidFill>
                  <a:srgbClr val="20BCEF"/>
                </a:solidFill>
              </a:rPr>
              <a:t>Klimaneutral</a:t>
            </a:r>
          </a:p>
        </p:txBody>
      </p:sp>
      <p:sp>
        <p:nvSpPr>
          <p:cNvPr id="30" name="Rechteck: abgerundete Ecken 29">
            <a:extLst>
              <a:ext uri="{FF2B5EF4-FFF2-40B4-BE49-F238E27FC236}">
                <a16:creationId xmlns:a16="http://schemas.microsoft.com/office/drawing/2014/main" id="{5FA39123-DFF6-4A97-9C90-581E8E0BE976}"/>
              </a:ext>
            </a:extLst>
          </p:cNvPr>
          <p:cNvSpPr/>
          <p:nvPr/>
        </p:nvSpPr>
        <p:spPr>
          <a:xfrm>
            <a:off x="760350" y="1635321"/>
            <a:ext cx="1829734" cy="2853202"/>
          </a:xfrm>
          <a:prstGeom prst="roundRect">
            <a:avLst>
              <a:gd name="adj" fmla="val 2611"/>
            </a:avLst>
          </a:prstGeom>
          <a:noFill/>
          <a:ln w="9525">
            <a:solidFill>
              <a:srgbClr val="20BC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p>
        </p:txBody>
      </p:sp>
      <p:graphicFrame>
        <p:nvGraphicFramePr>
          <p:cNvPr id="9" name="Diagramm 8">
            <a:extLst>
              <a:ext uri="{FF2B5EF4-FFF2-40B4-BE49-F238E27FC236}">
                <a16:creationId xmlns:a16="http://schemas.microsoft.com/office/drawing/2014/main" id="{700E50DE-EDF7-4A1A-B288-CAC171769FF6}"/>
              </a:ext>
            </a:extLst>
          </p:cNvPr>
          <p:cNvGraphicFramePr/>
          <p:nvPr>
            <p:extLst>
              <p:ext uri="{D42A27DB-BD31-4B8C-83A1-F6EECF244321}">
                <p14:modId xmlns:p14="http://schemas.microsoft.com/office/powerpoint/2010/main" val="3065961394"/>
              </p:ext>
            </p:extLst>
          </p:nvPr>
        </p:nvGraphicFramePr>
        <p:xfrm>
          <a:off x="358566" y="1474241"/>
          <a:ext cx="3375951" cy="1704756"/>
        </p:xfrm>
        <a:graphic>
          <a:graphicData uri="http://schemas.openxmlformats.org/drawingml/2006/chart">
            <c:chart xmlns:c="http://schemas.openxmlformats.org/drawingml/2006/chart" xmlns:r="http://schemas.openxmlformats.org/officeDocument/2006/relationships" r:id="rId4"/>
          </a:graphicData>
        </a:graphic>
      </p:graphicFrame>
      <p:sp>
        <p:nvSpPr>
          <p:cNvPr id="33" name="Textplatzhalter 2">
            <a:extLst>
              <a:ext uri="{FF2B5EF4-FFF2-40B4-BE49-F238E27FC236}">
                <a16:creationId xmlns:a16="http://schemas.microsoft.com/office/drawing/2014/main" id="{AA527136-9F96-45F6-86C6-6152D14002DE}"/>
              </a:ext>
            </a:extLst>
          </p:cNvPr>
          <p:cNvSpPr>
            <a:spLocks noGrp="1"/>
          </p:cNvSpPr>
          <p:nvPr>
            <p:ph type="body" sz="quarter" idx="13"/>
          </p:nvPr>
        </p:nvSpPr>
        <p:spPr>
          <a:xfrm>
            <a:off x="360000" y="795600"/>
            <a:ext cx="8424000" cy="244800"/>
          </a:xfrm>
        </p:spPr>
        <p:txBody>
          <a:bodyPr/>
          <a:lstStyle/>
          <a:p>
            <a:endParaRPr lang="de-DE" dirty="0"/>
          </a:p>
        </p:txBody>
      </p:sp>
      <p:cxnSp>
        <p:nvCxnSpPr>
          <p:cNvPr id="6" name="Gerader Verbinder 5">
            <a:extLst>
              <a:ext uri="{FF2B5EF4-FFF2-40B4-BE49-F238E27FC236}">
                <a16:creationId xmlns:a16="http://schemas.microsoft.com/office/drawing/2014/main" id="{45CE2BAB-D0C6-4F0D-8514-4FB117BCFD84}"/>
              </a:ext>
            </a:extLst>
          </p:cNvPr>
          <p:cNvCxnSpPr/>
          <p:nvPr/>
        </p:nvCxnSpPr>
        <p:spPr>
          <a:xfrm flipH="1">
            <a:off x="1773575" y="2966022"/>
            <a:ext cx="66907" cy="10259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DDE80E15-6883-4983-814A-1293D78765FD}"/>
              </a:ext>
            </a:extLst>
          </p:cNvPr>
          <p:cNvCxnSpPr/>
          <p:nvPr/>
        </p:nvCxnSpPr>
        <p:spPr>
          <a:xfrm flipH="1">
            <a:off x="1797417" y="2966022"/>
            <a:ext cx="66907" cy="10259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4DF38006-D229-4809-8FEF-A4E41708B94F}"/>
              </a:ext>
            </a:extLst>
          </p:cNvPr>
          <p:cNvCxnSpPr/>
          <p:nvPr/>
        </p:nvCxnSpPr>
        <p:spPr>
          <a:xfrm flipH="1">
            <a:off x="2141001" y="2966022"/>
            <a:ext cx="66907" cy="10259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Gerader Verbinder 34">
            <a:extLst>
              <a:ext uri="{FF2B5EF4-FFF2-40B4-BE49-F238E27FC236}">
                <a16:creationId xmlns:a16="http://schemas.microsoft.com/office/drawing/2014/main" id="{B1EC554D-757E-4CDE-92B4-DBD4183E509E}"/>
              </a:ext>
            </a:extLst>
          </p:cNvPr>
          <p:cNvCxnSpPr/>
          <p:nvPr/>
        </p:nvCxnSpPr>
        <p:spPr>
          <a:xfrm flipH="1">
            <a:off x="2164843" y="2966022"/>
            <a:ext cx="66907" cy="10259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Legende mit Linie 1 (Markierungsleiste) 60">
            <a:extLst>
              <a:ext uri="{FF2B5EF4-FFF2-40B4-BE49-F238E27FC236}">
                <a16:creationId xmlns:a16="http://schemas.microsoft.com/office/drawing/2014/main" id="{CEBFA366-2AD5-4AEA-B1C0-F1072E52570C}"/>
              </a:ext>
            </a:extLst>
          </p:cNvPr>
          <p:cNvSpPr/>
          <p:nvPr/>
        </p:nvSpPr>
        <p:spPr>
          <a:xfrm>
            <a:off x="2914565" y="3845522"/>
            <a:ext cx="1650287" cy="612648"/>
          </a:xfrm>
          <a:prstGeom prst="accentCallout1">
            <a:avLst>
              <a:gd name="adj1" fmla="val 85800"/>
              <a:gd name="adj2" fmla="val -5941"/>
              <a:gd name="adj3" fmla="val 85964"/>
              <a:gd name="adj4" fmla="val -99755"/>
            </a:avLst>
          </a:prstGeom>
          <a:noFill/>
          <a:ln w="9525">
            <a:solidFill>
              <a:srgbClr val="003C9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de-DE" sz="1100" dirty="0">
                <a:solidFill>
                  <a:srgbClr val="003C91"/>
                </a:solidFill>
              </a:rPr>
              <a:t>Die zu kompensierende Menge an CO</a:t>
            </a:r>
            <a:r>
              <a:rPr lang="de-DE" sz="1100" baseline="-25000" dirty="0">
                <a:solidFill>
                  <a:srgbClr val="003C91"/>
                </a:solidFill>
              </a:rPr>
              <a:t>2</a:t>
            </a:r>
            <a:r>
              <a:rPr lang="de-DE" sz="1100" dirty="0">
                <a:solidFill>
                  <a:srgbClr val="003C91"/>
                </a:solidFill>
              </a:rPr>
              <a:t> wird konsequent weiter reduziert</a:t>
            </a:r>
          </a:p>
        </p:txBody>
      </p:sp>
      <p:cxnSp>
        <p:nvCxnSpPr>
          <p:cNvPr id="5" name="Straight Arrow Connector 4">
            <a:extLst>
              <a:ext uri="{FF2B5EF4-FFF2-40B4-BE49-F238E27FC236}">
                <a16:creationId xmlns:a16="http://schemas.microsoft.com/office/drawing/2014/main" id="{BDBCC3F9-3272-4570-B0B0-18F3BF7BFE96}"/>
              </a:ext>
            </a:extLst>
          </p:cNvPr>
          <p:cNvCxnSpPr/>
          <p:nvPr/>
        </p:nvCxnSpPr>
        <p:spPr>
          <a:xfrm flipV="1">
            <a:off x="1274102" y="4190139"/>
            <a:ext cx="0" cy="180000"/>
          </a:xfrm>
          <a:prstGeom prst="straightConnector1">
            <a:avLst/>
          </a:prstGeom>
          <a:ln w="12700">
            <a:solidFill>
              <a:srgbClr val="003C9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0B804FF-D6B4-4E56-836A-8CD03A9320A7}"/>
              </a:ext>
            </a:extLst>
          </p:cNvPr>
          <p:cNvCxnSpPr/>
          <p:nvPr/>
        </p:nvCxnSpPr>
        <p:spPr>
          <a:xfrm flipV="1">
            <a:off x="1633671" y="4059170"/>
            <a:ext cx="0" cy="313200"/>
          </a:xfrm>
          <a:prstGeom prst="straightConnector1">
            <a:avLst/>
          </a:prstGeom>
          <a:ln w="12700">
            <a:solidFill>
              <a:srgbClr val="003C9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982D331-D0A5-45B1-B0CE-9B802A1283A8}"/>
              </a:ext>
            </a:extLst>
          </p:cNvPr>
          <p:cNvCxnSpPr/>
          <p:nvPr/>
        </p:nvCxnSpPr>
        <p:spPr>
          <a:xfrm flipV="1">
            <a:off x="2002765" y="3859145"/>
            <a:ext cx="0" cy="514800"/>
          </a:xfrm>
          <a:prstGeom prst="straightConnector1">
            <a:avLst/>
          </a:prstGeom>
          <a:ln w="12700">
            <a:solidFill>
              <a:srgbClr val="003C9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0C45221-8411-4A72-AC22-E486A59CD50A}"/>
              </a:ext>
            </a:extLst>
          </p:cNvPr>
          <p:cNvCxnSpPr/>
          <p:nvPr/>
        </p:nvCxnSpPr>
        <p:spPr>
          <a:xfrm flipV="1">
            <a:off x="2371859" y="3597207"/>
            <a:ext cx="0" cy="774000"/>
          </a:xfrm>
          <a:prstGeom prst="straightConnector1">
            <a:avLst/>
          </a:prstGeom>
          <a:ln w="12700">
            <a:solidFill>
              <a:srgbClr val="003C91"/>
            </a:solidFill>
            <a:tailEnd type="triangle"/>
          </a:ln>
        </p:spPr>
        <p:style>
          <a:lnRef idx="1">
            <a:schemeClr val="accent1"/>
          </a:lnRef>
          <a:fillRef idx="0">
            <a:schemeClr val="accent1"/>
          </a:fillRef>
          <a:effectRef idx="0">
            <a:schemeClr val="accent1"/>
          </a:effectRef>
          <a:fontRef idx="minor">
            <a:schemeClr val="tx1"/>
          </a:fontRef>
        </p:style>
      </p:cxnSp>
      <p:pic>
        <p:nvPicPr>
          <p:cNvPr id="25" name="Bildplatzhalter 13">
            <a:extLst>
              <a:ext uri="{FF2B5EF4-FFF2-40B4-BE49-F238E27FC236}">
                <a16:creationId xmlns:a16="http://schemas.microsoft.com/office/drawing/2014/main" id="{7E0C8B36-FDAE-49BD-8BCA-26C474926304}"/>
              </a:ext>
            </a:extLst>
          </p:cNvPr>
          <p:cNvPicPr>
            <a:picLocks noChangeAspect="1"/>
          </p:cNvPicPr>
          <p:nvPr/>
        </p:nvPicPr>
        <p:blipFill>
          <a:blip r:embed="rId5"/>
          <a:srcRect/>
          <a:stretch/>
        </p:blipFill>
        <p:spPr>
          <a:xfrm>
            <a:off x="4878000" y="0"/>
            <a:ext cx="6437826" cy="514349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3078 w 13078"/>
              <a:gd name="connsiteY0" fmla="*/ 10052 h 10052"/>
              <a:gd name="connsiteX1" fmla="*/ 0 w 13078"/>
              <a:gd name="connsiteY1" fmla="*/ 0 h 10052"/>
              <a:gd name="connsiteX2" fmla="*/ 13078 w 13078"/>
              <a:gd name="connsiteY2" fmla="*/ 52 h 10052"/>
              <a:gd name="connsiteX3" fmla="*/ 11078 w 13078"/>
              <a:gd name="connsiteY3" fmla="*/ 10052 h 10052"/>
              <a:gd name="connsiteX4" fmla="*/ 3078 w 13078"/>
              <a:gd name="connsiteY4" fmla="*/ 10052 h 10052"/>
              <a:gd name="connsiteX0" fmla="*/ 0 w 14211"/>
              <a:gd name="connsiteY0" fmla="*/ 4219 h 10052"/>
              <a:gd name="connsiteX1" fmla="*/ 1133 w 14211"/>
              <a:gd name="connsiteY1" fmla="*/ 0 h 10052"/>
              <a:gd name="connsiteX2" fmla="*/ 14211 w 14211"/>
              <a:gd name="connsiteY2" fmla="*/ 52 h 10052"/>
              <a:gd name="connsiteX3" fmla="*/ 12211 w 14211"/>
              <a:gd name="connsiteY3" fmla="*/ 10052 h 10052"/>
              <a:gd name="connsiteX4" fmla="*/ 0 w 14211"/>
              <a:gd name="connsiteY4" fmla="*/ 4219 h 10052"/>
              <a:gd name="connsiteX0" fmla="*/ 0 w 14211"/>
              <a:gd name="connsiteY0" fmla="*/ 4219 h 4219"/>
              <a:gd name="connsiteX1" fmla="*/ 1133 w 14211"/>
              <a:gd name="connsiteY1" fmla="*/ 0 h 4219"/>
              <a:gd name="connsiteX2" fmla="*/ 14211 w 14211"/>
              <a:gd name="connsiteY2" fmla="*/ 52 h 4219"/>
              <a:gd name="connsiteX3" fmla="*/ 13060 w 14211"/>
              <a:gd name="connsiteY3" fmla="*/ 4088 h 4219"/>
              <a:gd name="connsiteX4" fmla="*/ 0 w 14211"/>
              <a:gd name="connsiteY4" fmla="*/ 4219 h 4219"/>
              <a:gd name="connsiteX0" fmla="*/ 0 w 10025"/>
              <a:gd name="connsiteY0" fmla="*/ 9691 h 9691"/>
              <a:gd name="connsiteX1" fmla="*/ 822 w 10025"/>
              <a:gd name="connsiteY1" fmla="*/ 0 h 9691"/>
              <a:gd name="connsiteX2" fmla="*/ 10025 w 10025"/>
              <a:gd name="connsiteY2" fmla="*/ 123 h 9691"/>
              <a:gd name="connsiteX3" fmla="*/ 9215 w 10025"/>
              <a:gd name="connsiteY3" fmla="*/ 9689 h 9691"/>
              <a:gd name="connsiteX4" fmla="*/ 0 w 10025"/>
              <a:gd name="connsiteY4" fmla="*/ 9691 h 9691"/>
              <a:gd name="connsiteX0" fmla="*/ 0 w 10000"/>
              <a:gd name="connsiteY0" fmla="*/ 10012 h 10012"/>
              <a:gd name="connsiteX1" fmla="*/ 3410 w 10000"/>
              <a:gd name="connsiteY1" fmla="*/ 0 h 10012"/>
              <a:gd name="connsiteX2" fmla="*/ 10000 w 10000"/>
              <a:gd name="connsiteY2" fmla="*/ 139 h 10012"/>
              <a:gd name="connsiteX3" fmla="*/ 9192 w 10000"/>
              <a:gd name="connsiteY3" fmla="*/ 10010 h 10012"/>
              <a:gd name="connsiteX4" fmla="*/ 0 w 1000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9192 w 10010"/>
              <a:gd name="connsiteY3" fmla="*/ 10010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20"/>
              <a:gd name="connsiteY0" fmla="*/ 10012 h 10012"/>
              <a:gd name="connsiteX1" fmla="*/ 3410 w 10020"/>
              <a:gd name="connsiteY1" fmla="*/ 0 h 10012"/>
              <a:gd name="connsiteX2" fmla="*/ 10020 w 10020"/>
              <a:gd name="connsiteY2" fmla="*/ 52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15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40 h 10012"/>
              <a:gd name="connsiteX3" fmla="*/ 6672 w 10020"/>
              <a:gd name="connsiteY3" fmla="*/ 9998 h 10012"/>
              <a:gd name="connsiteX4" fmla="*/ 0 w 10020"/>
              <a:gd name="connsiteY4" fmla="*/ 10012 h 10012"/>
              <a:gd name="connsiteX0" fmla="*/ 0 w 9920"/>
              <a:gd name="connsiteY0" fmla="*/ 10047 h 10047"/>
              <a:gd name="connsiteX1" fmla="*/ 3410 w 9920"/>
              <a:gd name="connsiteY1" fmla="*/ 35 h 10047"/>
              <a:gd name="connsiteX2" fmla="*/ 9920 w 9920"/>
              <a:gd name="connsiteY2" fmla="*/ 0 h 10047"/>
              <a:gd name="connsiteX3" fmla="*/ 6672 w 9920"/>
              <a:gd name="connsiteY3" fmla="*/ 10033 h 10047"/>
              <a:gd name="connsiteX4" fmla="*/ 0 w 9920"/>
              <a:gd name="connsiteY4" fmla="*/ 10047 h 10047"/>
              <a:gd name="connsiteX0" fmla="*/ 0 w 10110"/>
              <a:gd name="connsiteY0" fmla="*/ 9975 h 9975"/>
              <a:gd name="connsiteX1" fmla="*/ 3438 w 10110"/>
              <a:gd name="connsiteY1" fmla="*/ 10 h 9975"/>
              <a:gd name="connsiteX2" fmla="*/ 10110 w 10110"/>
              <a:gd name="connsiteY2" fmla="*/ 0 h 9975"/>
              <a:gd name="connsiteX3" fmla="*/ 6726 w 10110"/>
              <a:gd name="connsiteY3" fmla="*/ 9961 h 9975"/>
              <a:gd name="connsiteX4" fmla="*/ 0 w 10110"/>
              <a:gd name="connsiteY4" fmla="*/ 9975 h 9975"/>
              <a:gd name="connsiteX0" fmla="*/ 0 w 10000"/>
              <a:gd name="connsiteY0" fmla="*/ 10000 h 10000"/>
              <a:gd name="connsiteX1" fmla="*/ 3401 w 10000"/>
              <a:gd name="connsiteY1" fmla="*/ 10 h 10000"/>
              <a:gd name="connsiteX2" fmla="*/ 10000 w 10000"/>
              <a:gd name="connsiteY2" fmla="*/ 0 h 10000"/>
              <a:gd name="connsiteX3" fmla="*/ 6613 w 10000"/>
              <a:gd name="connsiteY3" fmla="*/ 9998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3401" y="10"/>
                </a:lnTo>
                <a:lnTo>
                  <a:pt x="10000" y="0"/>
                </a:lnTo>
                <a:lnTo>
                  <a:pt x="6613" y="9998"/>
                </a:lnTo>
                <a:lnTo>
                  <a:pt x="0" y="10000"/>
                </a:lnTo>
                <a:close/>
              </a:path>
            </a:pathLst>
          </a:custGeom>
        </p:spPr>
      </p:pic>
    </p:spTree>
    <p:extLst>
      <p:ext uri="{BB962C8B-B14F-4D97-AF65-F5344CB8AC3E}">
        <p14:creationId xmlns:p14="http://schemas.microsoft.com/office/powerpoint/2010/main" val="2984936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781BBF6C-2B7F-435B-9D5F-FA03A6979A90}"/>
              </a:ext>
            </a:extLst>
          </p:cNvPr>
          <p:cNvPicPr>
            <a:picLocks noChangeAspect="1"/>
          </p:cNvPicPr>
          <p:nvPr/>
        </p:nvPicPr>
        <p:blipFill>
          <a:blip r:embed="rId3">
            <a:duotone>
              <a:schemeClr val="accent6">
                <a:shade val="45000"/>
                <a:satMod val="135000"/>
              </a:schemeClr>
              <a:prstClr val="white"/>
            </a:duotone>
          </a:blip>
          <a:stretch>
            <a:fillRect/>
          </a:stretch>
        </p:blipFill>
        <p:spPr>
          <a:xfrm>
            <a:off x="4248000" y="1044000"/>
            <a:ext cx="1800000" cy="1800000"/>
          </a:xfrm>
          <a:prstGeom prst="rect">
            <a:avLst/>
          </a:prstGeom>
        </p:spPr>
      </p:pic>
      <p:pic>
        <p:nvPicPr>
          <p:cNvPr id="4" name="Picture 3" descr="A close up of a sign&#10;&#10;Description automatically generated">
            <a:extLst>
              <a:ext uri="{FF2B5EF4-FFF2-40B4-BE49-F238E27FC236}">
                <a16:creationId xmlns:a16="http://schemas.microsoft.com/office/drawing/2014/main" id="{D5E53586-C5E0-4CAC-A9DB-A687563F9791}"/>
              </a:ext>
            </a:extLst>
          </p:cNvPr>
          <p:cNvPicPr>
            <a:picLocks noChangeAspect="1"/>
          </p:cNvPicPr>
          <p:nvPr/>
        </p:nvPicPr>
        <p:blipFill>
          <a:blip r:embed="rId4">
            <a:duotone>
              <a:schemeClr val="accent6">
                <a:shade val="45000"/>
                <a:satMod val="135000"/>
              </a:schemeClr>
              <a:prstClr val="white"/>
            </a:duotone>
          </a:blip>
          <a:stretch>
            <a:fillRect/>
          </a:stretch>
        </p:blipFill>
        <p:spPr>
          <a:xfrm>
            <a:off x="4248000" y="2916000"/>
            <a:ext cx="1800000" cy="1800000"/>
          </a:xfrm>
          <a:prstGeom prst="rect">
            <a:avLst/>
          </a:prstGeom>
        </p:spPr>
      </p:pic>
      <p:pic>
        <p:nvPicPr>
          <p:cNvPr id="7" name="Picture 6" descr="A close up of a logo&#10;&#10;Description automatically generated">
            <a:extLst>
              <a:ext uri="{FF2B5EF4-FFF2-40B4-BE49-F238E27FC236}">
                <a16:creationId xmlns:a16="http://schemas.microsoft.com/office/drawing/2014/main" id="{3AD2C20B-E495-4F21-9290-BB8F0D6F1473}"/>
              </a:ext>
            </a:extLst>
          </p:cNvPr>
          <p:cNvPicPr>
            <a:picLocks noChangeAspect="1"/>
          </p:cNvPicPr>
          <p:nvPr/>
        </p:nvPicPr>
        <p:blipFill>
          <a:blip r:embed="rId5">
            <a:duotone>
              <a:schemeClr val="accent6">
                <a:shade val="45000"/>
                <a:satMod val="135000"/>
              </a:schemeClr>
              <a:prstClr val="white"/>
            </a:duotone>
          </a:blip>
          <a:stretch>
            <a:fillRect/>
          </a:stretch>
        </p:blipFill>
        <p:spPr>
          <a:xfrm>
            <a:off x="3096000" y="2916000"/>
            <a:ext cx="1800000" cy="1800000"/>
          </a:xfrm>
          <a:prstGeom prst="rect">
            <a:avLst/>
          </a:prstGeom>
        </p:spPr>
      </p:pic>
      <p:pic>
        <p:nvPicPr>
          <p:cNvPr id="9" name="Picture 7" descr="A close up of a logo&#10;&#10;Description automatically generated">
            <a:extLst>
              <a:ext uri="{FF2B5EF4-FFF2-40B4-BE49-F238E27FC236}">
                <a16:creationId xmlns:a16="http://schemas.microsoft.com/office/drawing/2014/main" id="{E248C086-1626-4F0E-BFD9-5458F2873E0B}"/>
              </a:ext>
            </a:extLst>
          </p:cNvPr>
          <p:cNvPicPr>
            <a:picLocks noChangeAspect="1"/>
          </p:cNvPicPr>
          <p:nvPr/>
        </p:nvPicPr>
        <p:blipFill>
          <a:blip r:embed="rId6">
            <a:duotone>
              <a:schemeClr val="accent6">
                <a:shade val="45000"/>
                <a:satMod val="135000"/>
              </a:schemeClr>
              <a:prstClr val="white"/>
            </a:duotone>
          </a:blip>
          <a:stretch>
            <a:fillRect/>
          </a:stretch>
        </p:blipFill>
        <p:spPr>
          <a:xfrm>
            <a:off x="2556000" y="1969200"/>
            <a:ext cx="1800000" cy="1800000"/>
          </a:xfrm>
          <a:prstGeom prst="rect">
            <a:avLst/>
          </a:prstGeom>
        </p:spPr>
      </p:pic>
      <p:pic>
        <p:nvPicPr>
          <p:cNvPr id="11" name="Picture 8" descr="A close up of a sign&#10;&#10;Description automatically generated">
            <a:extLst>
              <a:ext uri="{FF2B5EF4-FFF2-40B4-BE49-F238E27FC236}">
                <a16:creationId xmlns:a16="http://schemas.microsoft.com/office/drawing/2014/main" id="{4A7C2D31-36EE-4D09-90F7-F37A1661FA0D}"/>
              </a:ext>
            </a:extLst>
          </p:cNvPr>
          <p:cNvPicPr>
            <a:picLocks noChangeAspect="1"/>
          </p:cNvPicPr>
          <p:nvPr/>
        </p:nvPicPr>
        <p:blipFill>
          <a:blip r:embed="rId7">
            <a:duotone>
              <a:schemeClr val="accent6">
                <a:shade val="45000"/>
                <a:satMod val="135000"/>
              </a:schemeClr>
              <a:prstClr val="white"/>
            </a:duotone>
          </a:blip>
          <a:stretch>
            <a:fillRect/>
          </a:stretch>
        </p:blipFill>
        <p:spPr>
          <a:xfrm>
            <a:off x="4788000" y="1967388"/>
            <a:ext cx="1800000" cy="1800000"/>
          </a:xfrm>
          <a:prstGeom prst="rect">
            <a:avLst/>
          </a:prstGeom>
        </p:spPr>
      </p:pic>
      <p:pic>
        <p:nvPicPr>
          <p:cNvPr id="8" name="Picture 7" descr="A close up of a sign&#10;&#10;Description automatically generated">
            <a:extLst>
              <a:ext uri="{FF2B5EF4-FFF2-40B4-BE49-F238E27FC236}">
                <a16:creationId xmlns:a16="http://schemas.microsoft.com/office/drawing/2014/main" id="{E25BA0CC-5620-4BC6-B445-8548121829F5}"/>
              </a:ext>
            </a:extLst>
          </p:cNvPr>
          <p:cNvPicPr>
            <a:picLocks noChangeAspect="1"/>
          </p:cNvPicPr>
          <p:nvPr/>
        </p:nvPicPr>
        <p:blipFill>
          <a:blip r:embed="rId8"/>
          <a:stretch>
            <a:fillRect/>
          </a:stretch>
        </p:blipFill>
        <p:spPr>
          <a:xfrm>
            <a:off x="3096000" y="1044000"/>
            <a:ext cx="1800000" cy="1800000"/>
          </a:xfrm>
          <a:prstGeom prst="rect">
            <a:avLst/>
          </a:prstGeom>
        </p:spPr>
      </p:pic>
      <p:sp>
        <p:nvSpPr>
          <p:cNvPr id="3" name="Titel 2">
            <a:extLst>
              <a:ext uri="{FF2B5EF4-FFF2-40B4-BE49-F238E27FC236}">
                <a16:creationId xmlns:a16="http://schemas.microsoft.com/office/drawing/2014/main" id="{DC6F2F47-458C-48BD-A563-B443AAE1A233}"/>
              </a:ext>
            </a:extLst>
          </p:cNvPr>
          <p:cNvSpPr>
            <a:spLocks noGrp="1"/>
          </p:cNvSpPr>
          <p:nvPr>
            <p:ph type="title"/>
          </p:nvPr>
        </p:nvSpPr>
        <p:spPr>
          <a:xfrm>
            <a:off x="359999" y="180000"/>
            <a:ext cx="8423999" cy="615600"/>
          </a:xfrm>
        </p:spPr>
        <p:txBody>
          <a:bodyPr/>
          <a:lstStyle/>
          <a:p>
            <a:r>
              <a:rPr lang="de-DE" dirty="0"/>
              <a:t>Die CO</a:t>
            </a:r>
            <a:r>
              <a:rPr lang="de-DE" baseline="-25000" dirty="0"/>
              <a:t>2</a:t>
            </a:r>
            <a:r>
              <a:rPr lang="de-DE" dirty="0"/>
              <a:t>-Bilanz stellt die Grundlage für eine umfassende Klimaschutzstrategie auf Unternehmens- und Produktebene dar</a:t>
            </a:r>
          </a:p>
        </p:txBody>
      </p:sp>
      <p:sp>
        <p:nvSpPr>
          <p:cNvPr id="5" name="Textplatzhalter 4">
            <a:extLst>
              <a:ext uri="{FF2B5EF4-FFF2-40B4-BE49-F238E27FC236}">
                <a16:creationId xmlns:a16="http://schemas.microsoft.com/office/drawing/2014/main" id="{BBAB7D9F-5C8F-4CFD-9C8D-FA858E6FEA3D}"/>
              </a:ext>
            </a:extLst>
          </p:cNvPr>
          <p:cNvSpPr>
            <a:spLocks noGrp="1"/>
          </p:cNvSpPr>
          <p:nvPr>
            <p:ph type="body" sz="quarter" idx="13"/>
          </p:nvPr>
        </p:nvSpPr>
        <p:spPr>
          <a:xfrm>
            <a:off x="360000" y="795600"/>
            <a:ext cx="8424000" cy="244800"/>
          </a:xfrm>
          <a:ln>
            <a:solidFill>
              <a:schemeClr val="bg1"/>
            </a:solidFill>
          </a:ln>
        </p:spPr>
        <p:txBody>
          <a:bodyPr/>
          <a:lstStyle/>
          <a:p>
            <a:r>
              <a:rPr lang="de-DE" dirty="0"/>
              <a:t>Schritt 1: Treibhausgasbilanz</a:t>
            </a:r>
          </a:p>
        </p:txBody>
      </p:sp>
      <p:sp>
        <p:nvSpPr>
          <p:cNvPr id="43" name="Rechteck 11">
            <a:extLst>
              <a:ext uri="{FF2B5EF4-FFF2-40B4-BE49-F238E27FC236}">
                <a16:creationId xmlns:a16="http://schemas.microsoft.com/office/drawing/2014/main" id="{BC0FFF30-5210-4225-A9DE-EFFB7F1DE877}"/>
              </a:ext>
            </a:extLst>
          </p:cNvPr>
          <p:cNvSpPr/>
          <p:nvPr/>
        </p:nvSpPr>
        <p:spPr>
          <a:xfrm>
            <a:off x="1086373" y="1797324"/>
            <a:ext cx="2293052"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lgn="r">
              <a:spcAft>
                <a:spcPts val="1800"/>
              </a:spcAft>
              <a:buClr>
                <a:schemeClr val="accent4"/>
              </a:buClr>
              <a:buSzPct val="100000"/>
            </a:pPr>
            <a:r>
              <a:rPr lang="de-DE" sz="1400" dirty="0">
                <a:solidFill>
                  <a:srgbClr val="003C91"/>
                </a:solidFill>
              </a:rPr>
              <a:t>CO</a:t>
            </a:r>
            <a:r>
              <a:rPr lang="de-DE" sz="1400" baseline="-25000" dirty="0">
                <a:solidFill>
                  <a:srgbClr val="003C91"/>
                </a:solidFill>
              </a:rPr>
              <a:t>2</a:t>
            </a:r>
            <a:r>
              <a:rPr lang="de-DE" sz="1400" dirty="0">
                <a:solidFill>
                  <a:srgbClr val="003C91"/>
                </a:solidFill>
              </a:rPr>
              <a:t>-Bilanz</a:t>
            </a:r>
          </a:p>
        </p:txBody>
      </p:sp>
      <p:sp>
        <p:nvSpPr>
          <p:cNvPr id="44" name="Rechteck 11">
            <a:extLst>
              <a:ext uri="{FF2B5EF4-FFF2-40B4-BE49-F238E27FC236}">
                <a16:creationId xmlns:a16="http://schemas.microsoft.com/office/drawing/2014/main" id="{9992ECC4-8D69-4223-BC50-8840A4CFE41A}"/>
              </a:ext>
            </a:extLst>
          </p:cNvPr>
          <p:cNvSpPr/>
          <p:nvPr/>
        </p:nvSpPr>
        <p:spPr>
          <a:xfrm>
            <a:off x="5794985" y="1797324"/>
            <a:ext cx="2554131"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spcAft>
                <a:spcPts val="1800"/>
              </a:spcAft>
              <a:buClr>
                <a:schemeClr val="accent4"/>
              </a:buClr>
              <a:buSzPct val="100000"/>
            </a:pPr>
            <a:r>
              <a:rPr lang="de-DE" sz="1400" dirty="0">
                <a:solidFill>
                  <a:srgbClr val="004099"/>
                </a:solidFill>
              </a:rPr>
              <a:t>Strategie</a:t>
            </a:r>
          </a:p>
        </p:txBody>
      </p:sp>
      <p:sp>
        <p:nvSpPr>
          <p:cNvPr id="46" name="Rechteck 11">
            <a:extLst>
              <a:ext uri="{FF2B5EF4-FFF2-40B4-BE49-F238E27FC236}">
                <a16:creationId xmlns:a16="http://schemas.microsoft.com/office/drawing/2014/main" id="{75AC02ED-8EF4-40FD-953D-B6E9E10E11D2}"/>
              </a:ext>
            </a:extLst>
          </p:cNvPr>
          <p:cNvSpPr/>
          <p:nvPr/>
        </p:nvSpPr>
        <p:spPr>
          <a:xfrm>
            <a:off x="5764574" y="3681776"/>
            <a:ext cx="2554131"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spcAft>
                <a:spcPts val="1800"/>
              </a:spcAft>
              <a:buClr>
                <a:schemeClr val="accent4"/>
              </a:buClr>
              <a:buSzPct val="100000"/>
            </a:pPr>
            <a:r>
              <a:rPr lang="de-DE" sz="1400" dirty="0">
                <a:solidFill>
                  <a:srgbClr val="004099"/>
                </a:solidFill>
              </a:rPr>
              <a:t>Umsetzung</a:t>
            </a:r>
          </a:p>
        </p:txBody>
      </p:sp>
      <p:sp>
        <p:nvSpPr>
          <p:cNvPr id="48" name="Rechteck 11">
            <a:extLst>
              <a:ext uri="{FF2B5EF4-FFF2-40B4-BE49-F238E27FC236}">
                <a16:creationId xmlns:a16="http://schemas.microsoft.com/office/drawing/2014/main" id="{D68E013E-8B8A-446E-B44D-B4024292280D}"/>
              </a:ext>
            </a:extLst>
          </p:cNvPr>
          <p:cNvSpPr/>
          <p:nvPr/>
        </p:nvSpPr>
        <p:spPr>
          <a:xfrm>
            <a:off x="1086372" y="3681776"/>
            <a:ext cx="2293052"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lgn="r">
              <a:spcAft>
                <a:spcPts val="1800"/>
              </a:spcAft>
              <a:buClr>
                <a:schemeClr val="accent4"/>
              </a:buClr>
              <a:buSzPct val="100000"/>
            </a:pPr>
            <a:r>
              <a:rPr lang="de-DE" sz="1400" dirty="0">
                <a:solidFill>
                  <a:srgbClr val="004099"/>
                </a:solidFill>
              </a:rPr>
              <a:t>Klimaneutralität</a:t>
            </a:r>
          </a:p>
        </p:txBody>
      </p:sp>
      <p:sp>
        <p:nvSpPr>
          <p:cNvPr id="49" name="Rechteck 11">
            <a:extLst>
              <a:ext uri="{FF2B5EF4-FFF2-40B4-BE49-F238E27FC236}">
                <a16:creationId xmlns:a16="http://schemas.microsoft.com/office/drawing/2014/main" id="{8FD857C9-15E9-4C37-A8E1-FCFE3296D176}"/>
              </a:ext>
            </a:extLst>
          </p:cNvPr>
          <p:cNvSpPr/>
          <p:nvPr/>
        </p:nvSpPr>
        <p:spPr>
          <a:xfrm>
            <a:off x="562701" y="2725626"/>
            <a:ext cx="2293052"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lgn="r">
              <a:spcAft>
                <a:spcPts val="1800"/>
              </a:spcAft>
              <a:buClr>
                <a:schemeClr val="accent4"/>
              </a:buClr>
              <a:buSzPct val="100000"/>
            </a:pPr>
            <a:r>
              <a:rPr lang="de-DE" sz="1400" dirty="0">
                <a:solidFill>
                  <a:srgbClr val="004099"/>
                </a:solidFill>
              </a:rPr>
              <a:t>Kommunikation</a:t>
            </a:r>
          </a:p>
        </p:txBody>
      </p:sp>
      <p:pic>
        <p:nvPicPr>
          <p:cNvPr id="62" name="Grafik 14">
            <a:extLst>
              <a:ext uri="{FF2B5EF4-FFF2-40B4-BE49-F238E27FC236}">
                <a16:creationId xmlns:a16="http://schemas.microsoft.com/office/drawing/2014/main" id="{7A98D256-BCCD-4A76-A0AE-87C82E56CC1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42455" y="2240649"/>
            <a:ext cx="295200" cy="295200"/>
          </a:xfrm>
          <a:prstGeom prst="rect">
            <a:avLst/>
          </a:prstGeom>
        </p:spPr>
      </p:pic>
      <p:pic>
        <p:nvPicPr>
          <p:cNvPr id="63" name="Grafik 16">
            <a:extLst>
              <a:ext uri="{FF2B5EF4-FFF2-40B4-BE49-F238E27FC236}">
                <a16:creationId xmlns:a16="http://schemas.microsoft.com/office/drawing/2014/main" id="{CDE4514E-5D1E-4AE8-8D35-4674B365004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85793" y="2240649"/>
            <a:ext cx="295200" cy="295200"/>
          </a:xfrm>
          <a:prstGeom prst="rect">
            <a:avLst/>
          </a:prstGeom>
        </p:spPr>
      </p:pic>
      <p:pic>
        <p:nvPicPr>
          <p:cNvPr id="64" name="Grafik 18">
            <a:extLst>
              <a:ext uri="{FF2B5EF4-FFF2-40B4-BE49-F238E27FC236}">
                <a16:creationId xmlns:a16="http://schemas.microsoft.com/office/drawing/2014/main" id="{0370B0CB-5973-4676-B7C9-4A1EEFB7383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82586" y="2725625"/>
            <a:ext cx="295200" cy="295200"/>
          </a:xfrm>
          <a:prstGeom prst="rect">
            <a:avLst/>
          </a:prstGeom>
        </p:spPr>
      </p:pic>
      <p:pic>
        <p:nvPicPr>
          <p:cNvPr id="65" name="Grafik 20">
            <a:extLst>
              <a:ext uri="{FF2B5EF4-FFF2-40B4-BE49-F238E27FC236}">
                <a16:creationId xmlns:a16="http://schemas.microsoft.com/office/drawing/2014/main" id="{E8D48CE0-5949-4402-93AC-BCE9DE4B294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87386" y="3210549"/>
            <a:ext cx="295200" cy="295200"/>
          </a:xfrm>
          <a:prstGeom prst="rect">
            <a:avLst/>
          </a:prstGeom>
        </p:spPr>
      </p:pic>
      <p:pic>
        <p:nvPicPr>
          <p:cNvPr id="66" name="Grafik 84">
            <a:extLst>
              <a:ext uri="{FF2B5EF4-FFF2-40B4-BE49-F238E27FC236}">
                <a16:creationId xmlns:a16="http://schemas.microsoft.com/office/drawing/2014/main" id="{61E3578F-EC01-45A3-A6D1-2C3ED55C719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36933" y="3210549"/>
            <a:ext cx="295200" cy="295200"/>
          </a:xfrm>
          <a:prstGeom prst="rect">
            <a:avLst/>
          </a:prstGeom>
        </p:spPr>
      </p:pic>
      <p:pic>
        <p:nvPicPr>
          <p:cNvPr id="67" name="Grafik 86">
            <a:extLst>
              <a:ext uri="{FF2B5EF4-FFF2-40B4-BE49-F238E27FC236}">
                <a16:creationId xmlns:a16="http://schemas.microsoft.com/office/drawing/2014/main" id="{79912E75-DAE4-42B6-813A-47F9A41A499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47255" y="2725599"/>
            <a:ext cx="295200" cy="295200"/>
          </a:xfrm>
          <a:prstGeom prst="rect">
            <a:avLst/>
          </a:prstGeom>
        </p:spPr>
      </p:pic>
      <p:sp>
        <p:nvSpPr>
          <p:cNvPr id="28" name="Rechteck 11">
            <a:extLst>
              <a:ext uri="{FF2B5EF4-FFF2-40B4-BE49-F238E27FC236}">
                <a16:creationId xmlns:a16="http://schemas.microsoft.com/office/drawing/2014/main" id="{213E1D0F-A05A-4CD8-AD40-F41F76F66815}"/>
              </a:ext>
            </a:extLst>
          </p:cNvPr>
          <p:cNvSpPr/>
          <p:nvPr/>
        </p:nvSpPr>
        <p:spPr>
          <a:xfrm>
            <a:off x="6307033" y="2732951"/>
            <a:ext cx="2293052" cy="283525"/>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762" lvl="1">
              <a:spcAft>
                <a:spcPts val="1800"/>
              </a:spcAft>
              <a:buClr>
                <a:schemeClr val="accent4"/>
              </a:buClr>
              <a:buSzPct val="100000"/>
            </a:pPr>
            <a:r>
              <a:rPr lang="de-DE" sz="1400" dirty="0">
                <a:solidFill>
                  <a:srgbClr val="004099"/>
                </a:solidFill>
              </a:rPr>
              <a:t>Maßnahmen</a:t>
            </a:r>
          </a:p>
        </p:txBody>
      </p:sp>
      <p:pic>
        <p:nvPicPr>
          <p:cNvPr id="29" name="Graphic 28" descr="Arrow circle">
            <a:extLst>
              <a:ext uri="{FF2B5EF4-FFF2-40B4-BE49-F238E27FC236}">
                <a16:creationId xmlns:a16="http://schemas.microsoft.com/office/drawing/2014/main" id="{B15EAC1C-F2EB-4B0F-AA10-0902B8F11FC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093595" y="2407875"/>
            <a:ext cx="914400" cy="914400"/>
          </a:xfrm>
          <a:prstGeom prst="rect">
            <a:avLst/>
          </a:prstGeom>
        </p:spPr>
      </p:pic>
    </p:spTree>
    <p:extLst>
      <p:ext uri="{BB962C8B-B14F-4D97-AF65-F5344CB8AC3E}">
        <p14:creationId xmlns:p14="http://schemas.microsoft.com/office/powerpoint/2010/main" val="148945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11E67-6F0E-BF4C-9663-C49B27E7946C}"/>
              </a:ext>
            </a:extLst>
          </p:cNvPr>
          <p:cNvSpPr>
            <a:spLocks noGrp="1"/>
          </p:cNvSpPr>
          <p:nvPr>
            <p:ph type="title"/>
          </p:nvPr>
        </p:nvSpPr>
        <p:spPr/>
        <p:txBody>
          <a:bodyPr/>
          <a:lstStyle/>
          <a:p>
            <a:r>
              <a:rPr lang="de-DE" dirty="0"/>
              <a:t>Auf Produktebene werden alle CO</a:t>
            </a:r>
            <a:r>
              <a:rPr lang="de-DE" baseline="-25000" dirty="0"/>
              <a:t>2</a:t>
            </a:r>
            <a:r>
              <a:rPr lang="de-DE" dirty="0"/>
              <a:t>-Emissionen entlang der Wertschöpfungskette des Produktes erfasst</a:t>
            </a:r>
          </a:p>
        </p:txBody>
      </p:sp>
      <p:sp>
        <p:nvSpPr>
          <p:cNvPr id="3" name="Textplatzhalter 2">
            <a:extLst>
              <a:ext uri="{FF2B5EF4-FFF2-40B4-BE49-F238E27FC236}">
                <a16:creationId xmlns:a16="http://schemas.microsoft.com/office/drawing/2014/main" id="{4EDEC96E-2C14-7B41-B82B-A1AE92E8D432}"/>
              </a:ext>
            </a:extLst>
          </p:cNvPr>
          <p:cNvSpPr>
            <a:spLocks noGrp="1"/>
          </p:cNvSpPr>
          <p:nvPr>
            <p:ph type="body" sz="quarter" idx="13"/>
          </p:nvPr>
        </p:nvSpPr>
        <p:spPr/>
        <p:txBody>
          <a:bodyPr/>
          <a:lstStyle/>
          <a:p>
            <a:endParaRPr lang="de-DE" dirty="0"/>
          </a:p>
        </p:txBody>
      </p:sp>
      <p:sp>
        <p:nvSpPr>
          <p:cNvPr id="47" name="Richtungspfeil 3">
            <a:extLst>
              <a:ext uri="{FF2B5EF4-FFF2-40B4-BE49-F238E27FC236}">
                <a16:creationId xmlns:a16="http://schemas.microsoft.com/office/drawing/2014/main" id="{74E55982-C182-4109-8583-DD2A111A9349}"/>
              </a:ext>
            </a:extLst>
          </p:cNvPr>
          <p:cNvSpPr/>
          <p:nvPr/>
        </p:nvSpPr>
        <p:spPr>
          <a:xfrm>
            <a:off x="360001" y="1985890"/>
            <a:ext cx="1440000" cy="332879"/>
          </a:xfrm>
          <a:prstGeom prst="homePlate">
            <a:avLst>
              <a:gd name="adj" fmla="val 25000"/>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a:solidFill>
                  <a:schemeClr val="bg1"/>
                </a:solidFill>
              </a:rPr>
              <a:t>Rohstoffe</a:t>
            </a:r>
          </a:p>
        </p:txBody>
      </p:sp>
      <p:sp>
        <p:nvSpPr>
          <p:cNvPr id="48" name="Eingekerbter Richtungspfeil 4">
            <a:extLst>
              <a:ext uri="{FF2B5EF4-FFF2-40B4-BE49-F238E27FC236}">
                <a16:creationId xmlns:a16="http://schemas.microsoft.com/office/drawing/2014/main" id="{68C07416-7AB1-49C5-AF82-EF5DBD3159DE}"/>
              </a:ext>
            </a:extLst>
          </p:cNvPr>
          <p:cNvSpPr/>
          <p:nvPr/>
        </p:nvSpPr>
        <p:spPr>
          <a:xfrm>
            <a:off x="1747993" y="1985890"/>
            <a:ext cx="1440000" cy="332879"/>
          </a:xfrm>
          <a:prstGeom prst="chevron">
            <a:avLst>
              <a:gd name="adj" fmla="val 25000"/>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dirty="0">
                <a:solidFill>
                  <a:schemeClr val="bg1"/>
                </a:solidFill>
              </a:rPr>
              <a:t>Logistik</a:t>
            </a:r>
          </a:p>
        </p:txBody>
      </p:sp>
      <p:sp>
        <p:nvSpPr>
          <p:cNvPr id="49" name="Eingekerbter Richtungspfeil 5">
            <a:extLst>
              <a:ext uri="{FF2B5EF4-FFF2-40B4-BE49-F238E27FC236}">
                <a16:creationId xmlns:a16="http://schemas.microsoft.com/office/drawing/2014/main" id="{823E5EAF-E6DB-4AF0-8313-2CB26D2FC201}"/>
              </a:ext>
            </a:extLst>
          </p:cNvPr>
          <p:cNvSpPr/>
          <p:nvPr/>
        </p:nvSpPr>
        <p:spPr>
          <a:xfrm>
            <a:off x="3132000" y="1985890"/>
            <a:ext cx="1440000" cy="332879"/>
          </a:xfrm>
          <a:prstGeom prst="chevron">
            <a:avLst>
              <a:gd name="adj" fmla="val 25000"/>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a:solidFill>
                  <a:schemeClr val="bg1"/>
                </a:solidFill>
              </a:rPr>
              <a:t>Produktion</a:t>
            </a:r>
          </a:p>
        </p:txBody>
      </p:sp>
      <p:sp>
        <p:nvSpPr>
          <p:cNvPr id="50" name="Eingekerbter Richtungspfeil 6">
            <a:extLst>
              <a:ext uri="{FF2B5EF4-FFF2-40B4-BE49-F238E27FC236}">
                <a16:creationId xmlns:a16="http://schemas.microsoft.com/office/drawing/2014/main" id="{3F88E632-62FE-4170-A48A-E93C88F16005}"/>
              </a:ext>
            </a:extLst>
          </p:cNvPr>
          <p:cNvSpPr/>
          <p:nvPr/>
        </p:nvSpPr>
        <p:spPr>
          <a:xfrm>
            <a:off x="4516009" y="1981472"/>
            <a:ext cx="1440000" cy="332879"/>
          </a:xfrm>
          <a:prstGeom prst="chevron">
            <a:avLst>
              <a:gd name="adj" fmla="val 25000"/>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dirty="0">
                <a:solidFill>
                  <a:schemeClr val="bg1"/>
                </a:solidFill>
              </a:rPr>
              <a:t>Logistik</a:t>
            </a:r>
          </a:p>
        </p:txBody>
      </p:sp>
      <p:sp>
        <p:nvSpPr>
          <p:cNvPr id="55" name="Rechteck 54">
            <a:extLst>
              <a:ext uri="{FF2B5EF4-FFF2-40B4-BE49-F238E27FC236}">
                <a16:creationId xmlns:a16="http://schemas.microsoft.com/office/drawing/2014/main" id="{341C8E3C-AE8D-440D-A294-0B7EF689E583}"/>
              </a:ext>
            </a:extLst>
          </p:cNvPr>
          <p:cNvSpPr/>
          <p:nvPr/>
        </p:nvSpPr>
        <p:spPr>
          <a:xfrm>
            <a:off x="360001" y="2377846"/>
            <a:ext cx="1440000" cy="61555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spAutoFit/>
          </a:bodyPr>
          <a:lstStyle/>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Produktionsmaterial</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Verpackungsmaterial</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Betriebsstoffe</a:t>
            </a:r>
          </a:p>
        </p:txBody>
      </p:sp>
      <p:sp>
        <p:nvSpPr>
          <p:cNvPr id="56" name="Rechteck 55">
            <a:extLst>
              <a:ext uri="{FF2B5EF4-FFF2-40B4-BE49-F238E27FC236}">
                <a16:creationId xmlns:a16="http://schemas.microsoft.com/office/drawing/2014/main" id="{871DA1DB-C7B9-4931-88D1-DD20679EBC08}"/>
              </a:ext>
            </a:extLst>
          </p:cNvPr>
          <p:cNvSpPr/>
          <p:nvPr/>
        </p:nvSpPr>
        <p:spPr>
          <a:xfrm>
            <a:off x="1838117" y="2377846"/>
            <a:ext cx="1257300" cy="846386"/>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LKW</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Bahn</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Schiff</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Flug</a:t>
            </a:r>
          </a:p>
        </p:txBody>
      </p:sp>
      <p:sp>
        <p:nvSpPr>
          <p:cNvPr id="57" name="Rechteck 56">
            <a:extLst>
              <a:ext uri="{FF2B5EF4-FFF2-40B4-BE49-F238E27FC236}">
                <a16:creationId xmlns:a16="http://schemas.microsoft.com/office/drawing/2014/main" id="{A7E347E7-B167-4832-8FAD-D927F85876A0}"/>
              </a:ext>
            </a:extLst>
          </p:cNvPr>
          <p:cNvSpPr/>
          <p:nvPr/>
        </p:nvSpPr>
        <p:spPr>
          <a:xfrm>
            <a:off x="3223530" y="2377846"/>
            <a:ext cx="1254488" cy="107721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Strom</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Prozesswärme</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Verwaltung</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Geschäftsreisen</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Mitarbeiteranfahrt</a:t>
            </a:r>
          </a:p>
        </p:txBody>
      </p:sp>
      <p:sp>
        <p:nvSpPr>
          <p:cNvPr id="21" name="Rechteck 20">
            <a:extLst>
              <a:ext uri="{FF2B5EF4-FFF2-40B4-BE49-F238E27FC236}">
                <a16:creationId xmlns:a16="http://schemas.microsoft.com/office/drawing/2014/main" id="{9FB932DF-982E-4D12-A7B5-8FE7888793C2}"/>
              </a:ext>
            </a:extLst>
          </p:cNvPr>
          <p:cNvSpPr/>
          <p:nvPr/>
        </p:nvSpPr>
        <p:spPr>
          <a:xfrm>
            <a:off x="4570774" y="2377846"/>
            <a:ext cx="1254488" cy="846386"/>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LKW</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Bahn</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Schiff</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Flug</a:t>
            </a:r>
          </a:p>
        </p:txBody>
      </p:sp>
      <p:sp>
        <p:nvSpPr>
          <p:cNvPr id="28" name="Eingekerbter Richtungspfeil 6">
            <a:extLst>
              <a:ext uri="{FF2B5EF4-FFF2-40B4-BE49-F238E27FC236}">
                <a16:creationId xmlns:a16="http://schemas.microsoft.com/office/drawing/2014/main" id="{33C93778-981A-4308-A4A7-1A6DF2DBF780}"/>
              </a:ext>
            </a:extLst>
          </p:cNvPr>
          <p:cNvSpPr/>
          <p:nvPr/>
        </p:nvSpPr>
        <p:spPr>
          <a:xfrm>
            <a:off x="7286787" y="1981471"/>
            <a:ext cx="1440000" cy="332879"/>
          </a:xfrm>
          <a:prstGeom prst="chevron">
            <a:avLst>
              <a:gd name="adj" fmla="val 25000"/>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dirty="0">
                <a:solidFill>
                  <a:schemeClr val="bg1"/>
                </a:solidFill>
              </a:rPr>
              <a:t>Entsorgung</a:t>
            </a:r>
          </a:p>
        </p:txBody>
      </p:sp>
      <p:sp>
        <p:nvSpPr>
          <p:cNvPr id="33" name="Eingekerbter Richtungspfeil 6">
            <a:extLst>
              <a:ext uri="{FF2B5EF4-FFF2-40B4-BE49-F238E27FC236}">
                <a16:creationId xmlns:a16="http://schemas.microsoft.com/office/drawing/2014/main" id="{48AD7651-0ACC-4037-A0BC-5B750A58A3A1}"/>
              </a:ext>
            </a:extLst>
          </p:cNvPr>
          <p:cNvSpPr/>
          <p:nvPr/>
        </p:nvSpPr>
        <p:spPr>
          <a:xfrm>
            <a:off x="5901552" y="1984194"/>
            <a:ext cx="1440000" cy="332879"/>
          </a:xfrm>
          <a:prstGeom prst="chevron">
            <a:avLst>
              <a:gd name="adj" fmla="val 25000"/>
            </a:avLst>
          </a:prstGeom>
          <a:solidFill>
            <a:schemeClr val="bg1">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gn="ctr"/>
            <a:r>
              <a:rPr lang="de-DE" sz="1400" dirty="0">
                <a:solidFill>
                  <a:schemeClr val="bg1"/>
                </a:solidFill>
              </a:rPr>
              <a:t>Nutzung</a:t>
            </a:r>
          </a:p>
        </p:txBody>
      </p:sp>
      <p:sp>
        <p:nvSpPr>
          <p:cNvPr id="16" name="Rechteck 15">
            <a:extLst>
              <a:ext uri="{FF2B5EF4-FFF2-40B4-BE49-F238E27FC236}">
                <a16:creationId xmlns:a16="http://schemas.microsoft.com/office/drawing/2014/main" id="{5C4BE1BB-29A8-4979-96C2-7934CE1CD96D}"/>
              </a:ext>
            </a:extLst>
          </p:cNvPr>
          <p:cNvSpPr/>
          <p:nvPr/>
        </p:nvSpPr>
        <p:spPr>
          <a:xfrm>
            <a:off x="7397061" y="2377846"/>
            <a:ext cx="1356497" cy="846386"/>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Recycling</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Verwertung</a:t>
            </a:r>
          </a:p>
          <a:p>
            <a:pPr marL="72000" lvl="1" indent="-72000">
              <a:spcAft>
                <a:spcPts val="600"/>
              </a:spcAft>
              <a:buClr>
                <a:srgbClr val="1EBEE6"/>
              </a:buClr>
              <a:buSzPct val="100000"/>
              <a:buFont typeface="Arial" panose="020B0604020202020204" pitchFamily="34" charset="0"/>
              <a:buChar char="•"/>
            </a:pPr>
            <a:r>
              <a:rPr lang="de-DE" sz="1000" dirty="0">
                <a:solidFill>
                  <a:srgbClr val="000000"/>
                </a:solidFill>
              </a:rPr>
              <a:t>Verbrennung</a:t>
            </a:r>
          </a:p>
          <a:p>
            <a:pPr marL="0" lvl="1">
              <a:spcAft>
                <a:spcPts val="600"/>
              </a:spcAft>
              <a:buClr>
                <a:srgbClr val="1EBEE6"/>
              </a:buClr>
              <a:buSzPct val="100000"/>
            </a:pPr>
            <a:endParaRPr lang="de-DE" sz="1000" dirty="0">
              <a:solidFill>
                <a:srgbClr val="000000"/>
              </a:solidFill>
            </a:endParaRPr>
          </a:p>
        </p:txBody>
      </p:sp>
    </p:spTree>
    <p:extLst>
      <p:ext uri="{BB962C8B-B14F-4D97-AF65-F5344CB8AC3E}">
        <p14:creationId xmlns:p14="http://schemas.microsoft.com/office/powerpoint/2010/main" val="212110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Einfluss auf die Ressourceneffizienz</a:t>
            </a:r>
          </a:p>
        </p:txBody>
      </p:sp>
      <p:sp>
        <p:nvSpPr>
          <p:cNvPr id="3" name="Textplatzhalter 2"/>
          <p:cNvSpPr>
            <a:spLocks noGrp="1"/>
          </p:cNvSpPr>
          <p:nvPr>
            <p:ph type="body" sz="quarter" idx="13"/>
          </p:nvPr>
        </p:nvSpPr>
        <p:spPr/>
        <p:txBody>
          <a:bodyPr/>
          <a:lstStyle/>
          <a:p>
            <a:r>
              <a:rPr lang="de-DE" dirty="0"/>
              <a:t>Kriterien für die Bildung von Produktgruppen</a:t>
            </a:r>
          </a:p>
        </p:txBody>
      </p:sp>
      <p:pic>
        <p:nvPicPr>
          <p:cNvPr id="5" name="Grafik 4" descr="Ein Bild, das Schild enthält.&#10;&#10;Automatisch generierte Beschreibung">
            <a:extLst>
              <a:ext uri="{FF2B5EF4-FFF2-40B4-BE49-F238E27FC236}">
                <a16:creationId xmlns:a16="http://schemas.microsoft.com/office/drawing/2014/main" id="{D3323A26-4DFA-4A57-B14F-5F006405F915}"/>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5630172" y="1226149"/>
            <a:ext cx="927100" cy="927100"/>
          </a:xfrm>
          <a:prstGeom prst="rect">
            <a:avLst/>
          </a:prstGeom>
        </p:spPr>
      </p:pic>
      <p:pic>
        <p:nvPicPr>
          <p:cNvPr id="10" name="Grafik 9" descr="Ein Bild, das Schild, Raum enthält.&#10;&#10;Automatisch generierte Beschreibung">
            <a:extLst>
              <a:ext uri="{FF2B5EF4-FFF2-40B4-BE49-F238E27FC236}">
                <a16:creationId xmlns:a16="http://schemas.microsoft.com/office/drawing/2014/main" id="{C20CA4A0-C58A-40DB-8980-4246293AF7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036" y="1887602"/>
            <a:ext cx="768630" cy="768630"/>
          </a:xfrm>
          <a:prstGeom prst="rect">
            <a:avLst/>
          </a:prstGeom>
        </p:spPr>
      </p:pic>
      <p:pic>
        <p:nvPicPr>
          <p:cNvPr id="13" name="Grafik 12" descr="Ein Bild, das Schild enthält.&#10;&#10;Automatisch generierte Beschreibung">
            <a:extLst>
              <a:ext uri="{FF2B5EF4-FFF2-40B4-BE49-F238E27FC236}">
                <a16:creationId xmlns:a16="http://schemas.microsoft.com/office/drawing/2014/main" id="{0A31D6DC-A367-4077-A261-EDA94119914F}"/>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5630172" y="2301900"/>
            <a:ext cx="890700" cy="890700"/>
          </a:xfrm>
          <a:prstGeom prst="rect">
            <a:avLst/>
          </a:prstGeom>
        </p:spPr>
      </p:pic>
      <p:pic>
        <p:nvPicPr>
          <p:cNvPr id="16" name="Grafik 15" descr="Ein Bild, das Zeichnung, Schild enthält.&#10;&#10;Automatisch generierte Beschreibung">
            <a:extLst>
              <a:ext uri="{FF2B5EF4-FFF2-40B4-BE49-F238E27FC236}">
                <a16:creationId xmlns:a16="http://schemas.microsoft.com/office/drawing/2014/main" id="{14DDD686-70CE-4442-865F-26697E95D1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036" y="2870910"/>
            <a:ext cx="769770" cy="769770"/>
          </a:xfrm>
          <a:prstGeom prst="rect">
            <a:avLst/>
          </a:prstGeom>
        </p:spPr>
      </p:pic>
      <p:pic>
        <p:nvPicPr>
          <p:cNvPr id="18" name="Grafik 17" descr="Ein Bild, das Schild, Licht enthält.&#10;&#10;Automatisch generierte Beschreibung">
            <a:extLst>
              <a:ext uri="{FF2B5EF4-FFF2-40B4-BE49-F238E27FC236}">
                <a16:creationId xmlns:a16="http://schemas.microsoft.com/office/drawing/2014/main" id="{64E68D93-7C12-418E-A474-6335ED9B344F}"/>
              </a:ext>
            </a:extLst>
          </p:cNvPr>
          <p:cNvPicPr>
            <a:picLocks noChangeAspect="1"/>
          </p:cNvPicPr>
          <p:nvPr/>
        </p:nvPicPr>
        <p:blipFill>
          <a:blip r:embed="rId6" cstate="print">
            <a:alphaModFix amt="20000"/>
            <a:extLst>
              <a:ext uri="{28A0092B-C50C-407E-A947-70E740481C1C}">
                <a14:useLocalDpi xmlns:a14="http://schemas.microsoft.com/office/drawing/2010/main" val="0"/>
              </a:ext>
            </a:extLst>
          </a:blip>
          <a:stretch>
            <a:fillRect/>
          </a:stretch>
        </p:blipFill>
        <p:spPr>
          <a:xfrm>
            <a:off x="5630172" y="3397601"/>
            <a:ext cx="928800" cy="928800"/>
          </a:xfrm>
          <a:prstGeom prst="rect">
            <a:avLst/>
          </a:prstGeom>
        </p:spPr>
      </p:pic>
      <p:sp>
        <p:nvSpPr>
          <p:cNvPr id="27" name="Rechteck 26">
            <a:extLst>
              <a:ext uri="{FF2B5EF4-FFF2-40B4-BE49-F238E27FC236}">
                <a16:creationId xmlns:a16="http://schemas.microsoft.com/office/drawing/2014/main" id="{D4A79924-E4CD-44AA-9952-3F9F0C739F38}"/>
              </a:ext>
            </a:extLst>
          </p:cNvPr>
          <p:cNvSpPr/>
          <p:nvPr/>
        </p:nvSpPr>
        <p:spPr>
          <a:xfrm>
            <a:off x="1229408" y="1784913"/>
            <a:ext cx="4003097" cy="8907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endParaRPr lang="de-DE" sz="1200" b="1" dirty="0">
              <a:solidFill>
                <a:schemeClr val="tx1"/>
              </a:solidFill>
            </a:endParaRPr>
          </a:p>
          <a:p>
            <a:pPr>
              <a:buClr>
                <a:srgbClr val="095BA4"/>
              </a:buClr>
            </a:pPr>
            <a:r>
              <a:rPr lang="de-DE" sz="1200" b="1" dirty="0">
                <a:solidFill>
                  <a:schemeClr val="tx1"/>
                </a:solidFill>
              </a:rPr>
              <a:t>Verpackung </a:t>
            </a:r>
            <a:r>
              <a:rPr lang="de-DE" sz="1200" b="1" dirty="0">
                <a:solidFill>
                  <a:schemeClr val="tx1"/>
                </a:solidFill>
                <a:sym typeface="Wingdings" panose="05000000000000000000" pitchFamily="2" charset="2"/>
              </a:rPr>
              <a:t> </a:t>
            </a:r>
            <a:r>
              <a:rPr lang="de-DE" sz="1200" b="1" dirty="0">
                <a:solidFill>
                  <a:schemeClr val="tx1"/>
                </a:solidFill>
              </a:rPr>
              <a:t>Identische oder sehr ähnliche Verpackungen </a:t>
            </a:r>
          </a:p>
          <a:p>
            <a:pPr marL="628650" lvl="1" indent="-171450">
              <a:buClr>
                <a:srgbClr val="095BA4"/>
              </a:buClr>
              <a:buFont typeface="Arial" panose="020B0604020202020204" pitchFamily="34" charset="0"/>
              <a:buChar char="•"/>
            </a:pPr>
            <a:r>
              <a:rPr lang="de-DE" sz="1200" b="1" dirty="0">
                <a:solidFill>
                  <a:schemeClr val="tx1"/>
                </a:solidFill>
              </a:rPr>
              <a:t>Glas, Kunststoff, Mischverpackungen</a:t>
            </a:r>
          </a:p>
          <a:p>
            <a:pPr marL="628650" lvl="1" indent="-171450">
              <a:buClr>
                <a:srgbClr val="095BA4"/>
              </a:buClr>
              <a:buFont typeface="Arial" panose="020B0604020202020204" pitchFamily="34" charset="0"/>
              <a:buChar char="•"/>
            </a:pPr>
            <a:endParaRPr lang="de-DE" sz="1200" b="1" dirty="0">
              <a:solidFill>
                <a:schemeClr val="tx1"/>
              </a:solidFill>
            </a:endParaRPr>
          </a:p>
          <a:p>
            <a:pPr>
              <a:buClr>
                <a:srgbClr val="095BA4"/>
              </a:buClr>
            </a:pPr>
            <a:endParaRPr lang="en-US" sz="1200" b="1" dirty="0">
              <a:solidFill>
                <a:schemeClr val="tx1"/>
              </a:solidFill>
            </a:endParaRPr>
          </a:p>
          <a:p>
            <a:pPr>
              <a:buClr>
                <a:srgbClr val="095BA4"/>
              </a:buClr>
              <a:buFont typeface="Arial"/>
            </a:pPr>
            <a:endParaRPr lang="en-US" sz="1200" dirty="0">
              <a:solidFill>
                <a:schemeClr val="tx1"/>
              </a:solidFill>
            </a:endParaRPr>
          </a:p>
          <a:p>
            <a:pPr marL="4762" lvl="1">
              <a:buClr>
                <a:schemeClr val="accent4"/>
              </a:buClr>
              <a:buSzPct val="100000"/>
            </a:pPr>
            <a:endParaRPr lang="en-US" sz="1200" dirty="0">
              <a:solidFill>
                <a:schemeClr val="tx1"/>
              </a:solidFill>
            </a:endParaRPr>
          </a:p>
        </p:txBody>
      </p:sp>
      <p:sp>
        <p:nvSpPr>
          <p:cNvPr id="29" name="Rechteck 28">
            <a:extLst>
              <a:ext uri="{FF2B5EF4-FFF2-40B4-BE49-F238E27FC236}">
                <a16:creationId xmlns:a16="http://schemas.microsoft.com/office/drawing/2014/main" id="{E209E5B0-4F0C-49BB-A396-4CB7B500E3AA}"/>
              </a:ext>
            </a:extLst>
          </p:cNvPr>
          <p:cNvSpPr/>
          <p:nvPr/>
        </p:nvSpPr>
        <p:spPr>
          <a:xfrm>
            <a:off x="1238278" y="2964309"/>
            <a:ext cx="4003097" cy="8907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endParaRPr lang="de-DE" sz="1200" b="1" dirty="0">
              <a:solidFill>
                <a:schemeClr val="tx1"/>
              </a:solidFill>
            </a:endParaRPr>
          </a:p>
          <a:p>
            <a:pPr>
              <a:buClr>
                <a:srgbClr val="095BA4"/>
              </a:buClr>
            </a:pPr>
            <a:r>
              <a:rPr lang="de-DE" sz="1200" b="1" dirty="0">
                <a:solidFill>
                  <a:schemeClr val="tx1"/>
                </a:solidFill>
              </a:rPr>
              <a:t>Rohstoffe </a:t>
            </a:r>
            <a:r>
              <a:rPr lang="de-DE" sz="1200" b="1" dirty="0">
                <a:solidFill>
                  <a:schemeClr val="tx1"/>
                </a:solidFill>
                <a:sym typeface="Wingdings" panose="05000000000000000000" pitchFamily="2" charset="2"/>
              </a:rPr>
              <a:t> TOP 5 der INCI-Liste</a:t>
            </a:r>
            <a:endParaRPr lang="de-DE" sz="1200" b="1" dirty="0">
              <a:solidFill>
                <a:schemeClr val="tx1"/>
              </a:solidFill>
            </a:endParaRPr>
          </a:p>
          <a:p>
            <a:pPr marL="628650" lvl="1" indent="-171450">
              <a:buClr>
                <a:srgbClr val="095BA4"/>
              </a:buClr>
              <a:buFont typeface="Arial" panose="020B0604020202020204" pitchFamily="34" charset="0"/>
              <a:buChar char="•"/>
            </a:pPr>
            <a:endParaRPr lang="de-DE" sz="1200" b="1" dirty="0">
              <a:solidFill>
                <a:schemeClr val="tx1"/>
              </a:solidFill>
            </a:endParaRPr>
          </a:p>
          <a:p>
            <a:pPr>
              <a:buClr>
                <a:srgbClr val="095BA4"/>
              </a:buClr>
            </a:pPr>
            <a:endParaRPr lang="en-US" sz="1200" b="1" dirty="0">
              <a:solidFill>
                <a:schemeClr val="tx1"/>
              </a:solidFill>
            </a:endParaRPr>
          </a:p>
          <a:p>
            <a:pPr>
              <a:buClr>
                <a:srgbClr val="095BA4"/>
              </a:buClr>
              <a:buFont typeface="Arial"/>
            </a:pPr>
            <a:endParaRPr lang="en-US" sz="1200" dirty="0">
              <a:solidFill>
                <a:schemeClr val="tx1"/>
              </a:solidFill>
            </a:endParaRPr>
          </a:p>
          <a:p>
            <a:pPr marL="4762" lvl="1">
              <a:buClr>
                <a:schemeClr val="accent4"/>
              </a:buClr>
              <a:buSzPct val="100000"/>
            </a:pPr>
            <a:endParaRPr lang="en-US" sz="1200" dirty="0">
              <a:solidFill>
                <a:schemeClr val="tx1"/>
              </a:solidFill>
            </a:endParaRPr>
          </a:p>
        </p:txBody>
      </p:sp>
      <p:sp>
        <p:nvSpPr>
          <p:cNvPr id="31" name="Rechteck 30">
            <a:extLst>
              <a:ext uri="{FF2B5EF4-FFF2-40B4-BE49-F238E27FC236}">
                <a16:creationId xmlns:a16="http://schemas.microsoft.com/office/drawing/2014/main" id="{4C2069A0-357D-4A13-A14C-6713B73D3930}"/>
              </a:ext>
            </a:extLst>
          </p:cNvPr>
          <p:cNvSpPr/>
          <p:nvPr/>
        </p:nvSpPr>
        <p:spPr>
          <a:xfrm>
            <a:off x="6678904" y="3554132"/>
            <a:ext cx="4003097" cy="8907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endParaRPr lang="de-DE" sz="1200" b="1" dirty="0">
              <a:solidFill>
                <a:schemeClr val="tx1"/>
              </a:solidFill>
            </a:endParaRPr>
          </a:p>
          <a:p>
            <a:pPr>
              <a:buClr>
                <a:srgbClr val="095BA4"/>
              </a:buClr>
            </a:pPr>
            <a:r>
              <a:rPr lang="de-DE" sz="1200" b="1" dirty="0">
                <a:solidFill>
                  <a:schemeClr val="tx1"/>
                </a:solidFill>
              </a:rPr>
              <a:t>Produktion</a:t>
            </a:r>
          </a:p>
          <a:p>
            <a:pPr marL="628650" lvl="1" indent="-171450">
              <a:buClr>
                <a:srgbClr val="095BA4"/>
              </a:buClr>
              <a:buFont typeface="Arial" panose="020B0604020202020204" pitchFamily="34" charset="0"/>
              <a:buChar char="•"/>
            </a:pPr>
            <a:endParaRPr lang="de-DE" sz="1200" b="1" dirty="0">
              <a:solidFill>
                <a:schemeClr val="tx1"/>
              </a:solidFill>
            </a:endParaRPr>
          </a:p>
          <a:p>
            <a:pPr>
              <a:buClr>
                <a:srgbClr val="095BA4"/>
              </a:buClr>
            </a:pPr>
            <a:endParaRPr lang="en-US" sz="1200" b="1" dirty="0">
              <a:solidFill>
                <a:schemeClr val="tx1"/>
              </a:solidFill>
            </a:endParaRPr>
          </a:p>
          <a:p>
            <a:pPr>
              <a:buClr>
                <a:srgbClr val="095BA4"/>
              </a:buClr>
              <a:buFont typeface="Arial"/>
            </a:pPr>
            <a:endParaRPr lang="en-US" sz="1200" dirty="0">
              <a:solidFill>
                <a:schemeClr val="tx1"/>
              </a:solidFill>
            </a:endParaRPr>
          </a:p>
          <a:p>
            <a:pPr marL="4762" lvl="1">
              <a:buClr>
                <a:schemeClr val="accent4"/>
              </a:buClr>
              <a:buSzPct val="100000"/>
            </a:pPr>
            <a:endParaRPr lang="en-US" sz="1200" dirty="0">
              <a:solidFill>
                <a:schemeClr val="tx1"/>
              </a:solidFill>
            </a:endParaRPr>
          </a:p>
        </p:txBody>
      </p:sp>
      <p:sp>
        <p:nvSpPr>
          <p:cNvPr id="33" name="Rechteck 32">
            <a:extLst>
              <a:ext uri="{FF2B5EF4-FFF2-40B4-BE49-F238E27FC236}">
                <a16:creationId xmlns:a16="http://schemas.microsoft.com/office/drawing/2014/main" id="{E642FDF6-CF8B-47AA-93BE-B82D55A02705}"/>
              </a:ext>
            </a:extLst>
          </p:cNvPr>
          <p:cNvSpPr/>
          <p:nvPr/>
        </p:nvSpPr>
        <p:spPr>
          <a:xfrm>
            <a:off x="6678904" y="1411200"/>
            <a:ext cx="4003097" cy="8907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endParaRPr lang="de-DE" sz="1200" b="1" dirty="0">
              <a:solidFill>
                <a:schemeClr val="tx1"/>
              </a:solidFill>
            </a:endParaRPr>
          </a:p>
          <a:p>
            <a:pPr>
              <a:buClr>
                <a:srgbClr val="095BA4"/>
              </a:buClr>
            </a:pPr>
            <a:r>
              <a:rPr lang="de-DE" sz="1200" b="1" dirty="0">
                <a:solidFill>
                  <a:schemeClr val="tx1"/>
                </a:solidFill>
              </a:rPr>
              <a:t>Logistik</a:t>
            </a:r>
          </a:p>
          <a:p>
            <a:pPr marL="628650" lvl="1" indent="-171450">
              <a:buClr>
                <a:srgbClr val="095BA4"/>
              </a:buClr>
              <a:buFont typeface="Arial" panose="020B0604020202020204" pitchFamily="34" charset="0"/>
              <a:buChar char="•"/>
            </a:pPr>
            <a:endParaRPr lang="de-DE" sz="1200" b="1" dirty="0">
              <a:solidFill>
                <a:schemeClr val="tx1"/>
              </a:solidFill>
            </a:endParaRPr>
          </a:p>
          <a:p>
            <a:pPr>
              <a:buClr>
                <a:srgbClr val="095BA4"/>
              </a:buClr>
            </a:pPr>
            <a:endParaRPr lang="en-US" sz="1200" b="1" dirty="0">
              <a:solidFill>
                <a:schemeClr val="tx1"/>
              </a:solidFill>
            </a:endParaRPr>
          </a:p>
          <a:p>
            <a:pPr>
              <a:buClr>
                <a:srgbClr val="095BA4"/>
              </a:buClr>
              <a:buFont typeface="Arial"/>
            </a:pPr>
            <a:endParaRPr lang="en-US" sz="1200" dirty="0">
              <a:solidFill>
                <a:schemeClr val="tx1"/>
              </a:solidFill>
            </a:endParaRPr>
          </a:p>
          <a:p>
            <a:pPr marL="4762" lvl="1">
              <a:buClr>
                <a:schemeClr val="accent4"/>
              </a:buClr>
              <a:buSzPct val="100000"/>
            </a:pPr>
            <a:endParaRPr lang="en-US" sz="1200" dirty="0">
              <a:solidFill>
                <a:schemeClr val="tx1"/>
              </a:solidFill>
            </a:endParaRPr>
          </a:p>
        </p:txBody>
      </p:sp>
      <p:sp>
        <p:nvSpPr>
          <p:cNvPr id="35" name="Rechteck 34">
            <a:extLst>
              <a:ext uri="{FF2B5EF4-FFF2-40B4-BE49-F238E27FC236}">
                <a16:creationId xmlns:a16="http://schemas.microsoft.com/office/drawing/2014/main" id="{CF90F6FD-5DED-488B-831D-3AB48CA45345}"/>
              </a:ext>
            </a:extLst>
          </p:cNvPr>
          <p:cNvSpPr/>
          <p:nvPr/>
        </p:nvSpPr>
        <p:spPr>
          <a:xfrm>
            <a:off x="6678904" y="2430785"/>
            <a:ext cx="4003097" cy="8907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endParaRPr lang="de-DE" sz="1200" b="1" dirty="0">
              <a:solidFill>
                <a:schemeClr val="tx1"/>
              </a:solidFill>
            </a:endParaRPr>
          </a:p>
          <a:p>
            <a:pPr>
              <a:buClr>
                <a:srgbClr val="095BA4"/>
              </a:buClr>
            </a:pPr>
            <a:r>
              <a:rPr lang="de-DE" sz="1200" b="1" dirty="0">
                <a:solidFill>
                  <a:schemeClr val="tx1"/>
                </a:solidFill>
              </a:rPr>
              <a:t>Entsorgung</a:t>
            </a:r>
          </a:p>
          <a:p>
            <a:pPr marL="628650" lvl="1" indent="-171450">
              <a:buClr>
                <a:srgbClr val="095BA4"/>
              </a:buClr>
              <a:buFont typeface="Arial" panose="020B0604020202020204" pitchFamily="34" charset="0"/>
              <a:buChar char="•"/>
            </a:pPr>
            <a:endParaRPr lang="de-DE" sz="1200" b="1" dirty="0">
              <a:solidFill>
                <a:schemeClr val="tx1"/>
              </a:solidFill>
            </a:endParaRPr>
          </a:p>
          <a:p>
            <a:pPr>
              <a:buClr>
                <a:srgbClr val="095BA4"/>
              </a:buClr>
            </a:pPr>
            <a:endParaRPr lang="en-US" sz="1200" b="1" dirty="0">
              <a:solidFill>
                <a:schemeClr val="tx1"/>
              </a:solidFill>
            </a:endParaRPr>
          </a:p>
          <a:p>
            <a:pPr>
              <a:buClr>
                <a:srgbClr val="095BA4"/>
              </a:buClr>
              <a:buFont typeface="Arial"/>
            </a:pPr>
            <a:endParaRPr lang="en-US" sz="1200" dirty="0">
              <a:solidFill>
                <a:schemeClr val="tx1"/>
              </a:solidFill>
            </a:endParaRPr>
          </a:p>
          <a:p>
            <a:pPr marL="4762" lvl="1">
              <a:buClr>
                <a:schemeClr val="accent4"/>
              </a:buClr>
              <a:buSzPct val="100000"/>
            </a:pPr>
            <a:endParaRPr lang="en-US" sz="1200" dirty="0">
              <a:solidFill>
                <a:schemeClr val="tx1"/>
              </a:solidFill>
            </a:endParaRPr>
          </a:p>
        </p:txBody>
      </p:sp>
    </p:spTree>
    <p:extLst>
      <p:ext uri="{BB962C8B-B14F-4D97-AF65-F5344CB8AC3E}">
        <p14:creationId xmlns:p14="http://schemas.microsoft.com/office/powerpoint/2010/main" val="373761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Verteilung der Emissionen eines PCF</a:t>
            </a:r>
          </a:p>
        </p:txBody>
      </p:sp>
      <p:sp>
        <p:nvSpPr>
          <p:cNvPr id="3" name="Textplatzhalter 2"/>
          <p:cNvSpPr>
            <a:spLocks noGrp="1"/>
          </p:cNvSpPr>
          <p:nvPr>
            <p:ph type="body" sz="quarter" idx="13"/>
          </p:nvPr>
        </p:nvSpPr>
        <p:spPr/>
        <p:txBody>
          <a:bodyPr/>
          <a:lstStyle/>
          <a:p>
            <a:r>
              <a:rPr lang="de-DE" dirty="0"/>
              <a:t>Beispiel eines ölbasierten Kosmetikproduktes in Kunststoffflasche</a:t>
            </a:r>
          </a:p>
        </p:txBody>
      </p:sp>
      <p:grpSp>
        <p:nvGrpSpPr>
          <p:cNvPr id="6" name="Gruppieren 5">
            <a:extLst>
              <a:ext uri="{FF2B5EF4-FFF2-40B4-BE49-F238E27FC236}">
                <a16:creationId xmlns:a16="http://schemas.microsoft.com/office/drawing/2014/main" id="{C0E2CA33-21CD-411E-8579-D017DF022912}"/>
              </a:ext>
            </a:extLst>
          </p:cNvPr>
          <p:cNvGrpSpPr/>
          <p:nvPr/>
        </p:nvGrpSpPr>
        <p:grpSpPr>
          <a:xfrm>
            <a:off x="1846524" y="2571750"/>
            <a:ext cx="166987" cy="1020100"/>
            <a:chOff x="5053013" y="1778400"/>
            <a:chExt cx="166987" cy="2210400"/>
          </a:xfrm>
        </p:grpSpPr>
        <p:cxnSp>
          <p:nvCxnSpPr>
            <p:cNvPr id="7" name="Gerader Verbinder 6">
              <a:extLst>
                <a:ext uri="{FF2B5EF4-FFF2-40B4-BE49-F238E27FC236}">
                  <a16:creationId xmlns:a16="http://schemas.microsoft.com/office/drawing/2014/main" id="{07B2DC80-F177-46DA-912C-ACFA1DE31E60}"/>
                </a:ext>
              </a:extLst>
            </p:cNvPr>
            <p:cNvCxnSpPr/>
            <p:nvPr/>
          </p:nvCxnSpPr>
          <p:spPr>
            <a:xfrm>
              <a:off x="5053013" y="1778400"/>
              <a:ext cx="0" cy="2210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C875473A-BC3F-48EF-9268-C4FBED3B087D}"/>
                </a:ext>
              </a:extLst>
            </p:cNvPr>
            <p:cNvCxnSpPr>
              <a:cxnSpLocks/>
            </p:cNvCxnSpPr>
            <p:nvPr/>
          </p:nvCxnSpPr>
          <p:spPr>
            <a:xfrm>
              <a:off x="5053013" y="2883600"/>
              <a:ext cx="166987"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2" name="Diagramm 11">
            <a:extLst>
              <a:ext uri="{FF2B5EF4-FFF2-40B4-BE49-F238E27FC236}">
                <a16:creationId xmlns:a16="http://schemas.microsoft.com/office/drawing/2014/main" id="{243B6375-FA2B-49EE-8747-73A96DD12DAA}"/>
              </a:ext>
            </a:extLst>
          </p:cNvPr>
          <p:cNvGraphicFramePr>
            <a:graphicFrameLocks/>
          </p:cNvGraphicFramePr>
          <p:nvPr/>
        </p:nvGraphicFramePr>
        <p:xfrm>
          <a:off x="122555" y="1092424"/>
          <a:ext cx="2396489" cy="3582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Diagramm 13">
            <a:extLst>
              <a:ext uri="{FF2B5EF4-FFF2-40B4-BE49-F238E27FC236}">
                <a16:creationId xmlns:a16="http://schemas.microsoft.com/office/drawing/2014/main" id="{60EE4403-5C8F-416A-84BC-21B087DDA563}"/>
              </a:ext>
            </a:extLst>
          </p:cNvPr>
          <p:cNvGraphicFramePr>
            <a:graphicFrameLocks/>
          </p:cNvGraphicFramePr>
          <p:nvPr/>
        </p:nvGraphicFramePr>
        <p:xfrm>
          <a:off x="2013511" y="2171849"/>
          <a:ext cx="723000" cy="1819901"/>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uppieren 18">
            <a:extLst>
              <a:ext uri="{FF2B5EF4-FFF2-40B4-BE49-F238E27FC236}">
                <a16:creationId xmlns:a16="http://schemas.microsoft.com/office/drawing/2014/main" id="{0F91372A-11C2-449C-8550-D04B604F9587}"/>
              </a:ext>
            </a:extLst>
          </p:cNvPr>
          <p:cNvGrpSpPr/>
          <p:nvPr/>
        </p:nvGrpSpPr>
        <p:grpSpPr>
          <a:xfrm>
            <a:off x="2903497" y="1805091"/>
            <a:ext cx="166987" cy="2210400"/>
            <a:chOff x="5758613" y="1778400"/>
            <a:chExt cx="166987" cy="2210400"/>
          </a:xfrm>
        </p:grpSpPr>
        <p:cxnSp>
          <p:nvCxnSpPr>
            <p:cNvPr id="20" name="Gerader Verbinder 10">
              <a:extLst>
                <a:ext uri="{FF2B5EF4-FFF2-40B4-BE49-F238E27FC236}">
                  <a16:creationId xmlns:a16="http://schemas.microsoft.com/office/drawing/2014/main" id="{1CE0BABD-EE49-4AF6-AA43-7759CDAC9D3F}"/>
                </a:ext>
              </a:extLst>
            </p:cNvPr>
            <p:cNvCxnSpPr/>
            <p:nvPr/>
          </p:nvCxnSpPr>
          <p:spPr>
            <a:xfrm>
              <a:off x="5758613" y="1778400"/>
              <a:ext cx="0" cy="22104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1823B91F-CCC4-44DE-8CDE-41CAA2BB54CE}"/>
                </a:ext>
              </a:extLst>
            </p:cNvPr>
            <p:cNvCxnSpPr>
              <a:cxnSpLocks/>
            </p:cNvCxnSpPr>
            <p:nvPr/>
          </p:nvCxnSpPr>
          <p:spPr>
            <a:xfrm>
              <a:off x="5758613" y="2883600"/>
              <a:ext cx="16698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3" name="Diagramm 22">
            <a:extLst>
              <a:ext uri="{FF2B5EF4-FFF2-40B4-BE49-F238E27FC236}">
                <a16:creationId xmlns:a16="http://schemas.microsoft.com/office/drawing/2014/main" id="{AFAA1D94-B251-48A6-BF55-BF02D2FD37A7}"/>
              </a:ext>
            </a:extLst>
          </p:cNvPr>
          <p:cNvGraphicFramePr>
            <a:graphicFrameLocks/>
          </p:cNvGraphicFramePr>
          <p:nvPr/>
        </p:nvGraphicFramePr>
        <p:xfrm>
          <a:off x="3347711" y="1115283"/>
          <a:ext cx="2429828" cy="3536633"/>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hteck 23">
            <a:extLst>
              <a:ext uri="{FF2B5EF4-FFF2-40B4-BE49-F238E27FC236}">
                <a16:creationId xmlns:a16="http://schemas.microsoft.com/office/drawing/2014/main" id="{4E13C336-44E1-4DB7-8DF0-1945B8011616}"/>
              </a:ext>
            </a:extLst>
          </p:cNvPr>
          <p:cNvSpPr/>
          <p:nvPr/>
        </p:nvSpPr>
        <p:spPr>
          <a:xfrm>
            <a:off x="6054766" y="1651784"/>
            <a:ext cx="2617448" cy="2326479"/>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buClr>
                <a:srgbClr val="095BA4"/>
              </a:buClr>
              <a:buFont typeface="Arial"/>
            </a:pPr>
            <a:r>
              <a:rPr lang="de-DE" sz="1200" b="1" dirty="0">
                <a:solidFill>
                  <a:schemeClr val="tx1"/>
                </a:solidFill>
              </a:rPr>
              <a:t>Erkenntnis</a:t>
            </a:r>
            <a:r>
              <a:rPr lang="en-US" sz="1200" b="1" dirty="0">
                <a:solidFill>
                  <a:schemeClr val="tx1"/>
                </a:solidFill>
              </a:rPr>
              <a:t>:</a:t>
            </a:r>
          </a:p>
          <a:p>
            <a:pPr>
              <a:buClr>
                <a:srgbClr val="095BA4"/>
              </a:buClr>
              <a:buFont typeface="Arial"/>
            </a:pPr>
            <a:endParaRPr lang="en-US" sz="1200" dirty="0">
              <a:solidFill>
                <a:schemeClr val="tx1"/>
              </a:solidFill>
            </a:endParaRPr>
          </a:p>
          <a:p>
            <a:pPr>
              <a:buClr>
                <a:srgbClr val="095BA4"/>
              </a:buClr>
              <a:buFont typeface="Arial"/>
            </a:pPr>
            <a:r>
              <a:rPr lang="de-DE" sz="1200" dirty="0">
                <a:solidFill>
                  <a:schemeClr val="tx1"/>
                </a:solidFill>
              </a:rPr>
              <a:t>90-95 % des Volumens werden über die TOP 5 Bestandteile der INCI-Liste in der Bilanz abgebildet.</a:t>
            </a:r>
          </a:p>
          <a:p>
            <a:pPr>
              <a:buClr>
                <a:srgbClr val="095BA4"/>
              </a:buClr>
              <a:buFont typeface="Arial"/>
            </a:pPr>
            <a:endParaRPr lang="de-DE" sz="1200" dirty="0">
              <a:solidFill>
                <a:schemeClr val="tx1"/>
              </a:solidFill>
            </a:endParaRPr>
          </a:p>
          <a:p>
            <a:pPr>
              <a:buClr>
                <a:srgbClr val="095BA4"/>
              </a:buClr>
              <a:buFont typeface="Arial"/>
            </a:pPr>
            <a:r>
              <a:rPr lang="de-DE" sz="1200" dirty="0">
                <a:solidFill>
                  <a:schemeClr val="tx1"/>
                </a:solidFill>
              </a:rPr>
              <a:t>Zusätzlich erfolgt eine Prüfung der übrigen Bestandteile auf Emissionstreiber.</a:t>
            </a:r>
          </a:p>
          <a:p>
            <a:pPr marL="4762" lvl="1">
              <a:buClr>
                <a:schemeClr val="accent4"/>
              </a:buClr>
              <a:buSzPct val="100000"/>
            </a:pPr>
            <a:endParaRPr lang="en-US" sz="1200" dirty="0">
              <a:solidFill>
                <a:schemeClr val="tx1"/>
              </a:solidFill>
            </a:endParaRPr>
          </a:p>
        </p:txBody>
      </p:sp>
    </p:spTree>
    <p:extLst>
      <p:ext uri="{BB962C8B-B14F-4D97-AF65-F5344CB8AC3E}">
        <p14:creationId xmlns:p14="http://schemas.microsoft.com/office/powerpoint/2010/main" val="3826185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feil: nach rechts 6">
            <a:extLst>
              <a:ext uri="{FF2B5EF4-FFF2-40B4-BE49-F238E27FC236}">
                <a16:creationId xmlns:a16="http://schemas.microsoft.com/office/drawing/2014/main" id="{64AEB8B2-D9A4-4513-8AAC-32FF3D52C228}"/>
              </a:ext>
            </a:extLst>
          </p:cNvPr>
          <p:cNvSpPr/>
          <p:nvPr/>
        </p:nvSpPr>
        <p:spPr>
          <a:xfrm rot="1068561">
            <a:off x="1881362" y="2032722"/>
            <a:ext cx="1307762" cy="115159"/>
          </a:xfrm>
          <a:prstGeom prst="rightArrow">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p>
        </p:txBody>
      </p:sp>
      <p:sp>
        <p:nvSpPr>
          <p:cNvPr id="2" name="Titel 1">
            <a:extLst>
              <a:ext uri="{FF2B5EF4-FFF2-40B4-BE49-F238E27FC236}">
                <a16:creationId xmlns:a16="http://schemas.microsoft.com/office/drawing/2014/main" id="{812649F5-DB84-492A-A1DE-BD75C590FEB9}"/>
              </a:ext>
            </a:extLst>
          </p:cNvPr>
          <p:cNvSpPr>
            <a:spLocks noGrp="1"/>
          </p:cNvSpPr>
          <p:nvPr>
            <p:ph type="title"/>
          </p:nvPr>
        </p:nvSpPr>
        <p:spPr>
          <a:xfrm>
            <a:off x="360001" y="180000"/>
            <a:ext cx="6633802" cy="615600"/>
          </a:xfrm>
        </p:spPr>
        <p:txBody>
          <a:bodyPr/>
          <a:lstStyle/>
          <a:p>
            <a:r>
              <a:rPr lang="de-DE" dirty="0"/>
              <a:t>Die CO</a:t>
            </a:r>
            <a:r>
              <a:rPr lang="de-DE" baseline="-25000" dirty="0"/>
              <a:t>2</a:t>
            </a:r>
            <a:r>
              <a:rPr lang="de-DE" dirty="0"/>
              <a:t>-Bilanz von Produkten ermöglicht das Ableiten von Reduktionsmaßnahmen</a:t>
            </a:r>
          </a:p>
        </p:txBody>
      </p:sp>
      <p:sp>
        <p:nvSpPr>
          <p:cNvPr id="3" name="Textplatzhalter 2">
            <a:extLst>
              <a:ext uri="{FF2B5EF4-FFF2-40B4-BE49-F238E27FC236}">
                <a16:creationId xmlns:a16="http://schemas.microsoft.com/office/drawing/2014/main" id="{B83992A9-5486-46E8-9B09-E2931F61D1FC}"/>
              </a:ext>
            </a:extLst>
          </p:cNvPr>
          <p:cNvSpPr>
            <a:spLocks noGrp="1"/>
          </p:cNvSpPr>
          <p:nvPr>
            <p:ph type="body" sz="quarter" idx="13"/>
          </p:nvPr>
        </p:nvSpPr>
        <p:spPr/>
        <p:txBody>
          <a:bodyPr/>
          <a:lstStyle/>
          <a:p>
            <a:r>
              <a:rPr lang="de-DE" dirty="0"/>
              <a:t>Die CO</a:t>
            </a:r>
            <a:r>
              <a:rPr lang="de-DE" baseline="-25000" dirty="0"/>
              <a:t>2</a:t>
            </a:r>
            <a:r>
              <a:rPr lang="de-DE" dirty="0"/>
              <a:t>-Bilanz konnte um über 30% reduziert werden</a:t>
            </a:r>
          </a:p>
        </p:txBody>
      </p:sp>
      <p:graphicFrame>
        <p:nvGraphicFramePr>
          <p:cNvPr id="8" name="Diagramm 7">
            <a:extLst>
              <a:ext uri="{FF2B5EF4-FFF2-40B4-BE49-F238E27FC236}">
                <a16:creationId xmlns:a16="http://schemas.microsoft.com/office/drawing/2014/main" id="{8D4815D3-9827-4F46-8A69-22215CF86951}"/>
              </a:ext>
            </a:extLst>
          </p:cNvPr>
          <p:cNvGraphicFramePr/>
          <p:nvPr/>
        </p:nvGraphicFramePr>
        <p:xfrm>
          <a:off x="20150" y="2761371"/>
          <a:ext cx="2951649" cy="1659016"/>
        </p:xfrm>
        <a:graphic>
          <a:graphicData uri="http://schemas.openxmlformats.org/drawingml/2006/chart">
            <c:chart xmlns:c="http://schemas.openxmlformats.org/drawingml/2006/chart" xmlns:r="http://schemas.openxmlformats.org/officeDocument/2006/relationships" r:id="rId2"/>
          </a:graphicData>
        </a:graphic>
      </p:graphicFrame>
      <p:pic>
        <p:nvPicPr>
          <p:cNvPr id="10" name="Bildplatzhalter 9">
            <a:extLst>
              <a:ext uri="{FF2B5EF4-FFF2-40B4-BE49-F238E27FC236}">
                <a16:creationId xmlns:a16="http://schemas.microsoft.com/office/drawing/2014/main" id="{B3433474-F1F6-4799-B67A-CD0BEB00C66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882828" y="-6569"/>
            <a:ext cx="6437826" cy="51453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3078 w 13078"/>
              <a:gd name="connsiteY0" fmla="*/ 10052 h 10052"/>
              <a:gd name="connsiteX1" fmla="*/ 0 w 13078"/>
              <a:gd name="connsiteY1" fmla="*/ 0 h 10052"/>
              <a:gd name="connsiteX2" fmla="*/ 13078 w 13078"/>
              <a:gd name="connsiteY2" fmla="*/ 52 h 10052"/>
              <a:gd name="connsiteX3" fmla="*/ 11078 w 13078"/>
              <a:gd name="connsiteY3" fmla="*/ 10052 h 10052"/>
              <a:gd name="connsiteX4" fmla="*/ 3078 w 13078"/>
              <a:gd name="connsiteY4" fmla="*/ 10052 h 10052"/>
              <a:gd name="connsiteX0" fmla="*/ 0 w 14211"/>
              <a:gd name="connsiteY0" fmla="*/ 4219 h 10052"/>
              <a:gd name="connsiteX1" fmla="*/ 1133 w 14211"/>
              <a:gd name="connsiteY1" fmla="*/ 0 h 10052"/>
              <a:gd name="connsiteX2" fmla="*/ 14211 w 14211"/>
              <a:gd name="connsiteY2" fmla="*/ 52 h 10052"/>
              <a:gd name="connsiteX3" fmla="*/ 12211 w 14211"/>
              <a:gd name="connsiteY3" fmla="*/ 10052 h 10052"/>
              <a:gd name="connsiteX4" fmla="*/ 0 w 14211"/>
              <a:gd name="connsiteY4" fmla="*/ 4219 h 10052"/>
              <a:gd name="connsiteX0" fmla="*/ 0 w 14211"/>
              <a:gd name="connsiteY0" fmla="*/ 4219 h 4219"/>
              <a:gd name="connsiteX1" fmla="*/ 1133 w 14211"/>
              <a:gd name="connsiteY1" fmla="*/ 0 h 4219"/>
              <a:gd name="connsiteX2" fmla="*/ 14211 w 14211"/>
              <a:gd name="connsiteY2" fmla="*/ 52 h 4219"/>
              <a:gd name="connsiteX3" fmla="*/ 13060 w 14211"/>
              <a:gd name="connsiteY3" fmla="*/ 4088 h 4219"/>
              <a:gd name="connsiteX4" fmla="*/ 0 w 14211"/>
              <a:gd name="connsiteY4" fmla="*/ 4219 h 4219"/>
              <a:gd name="connsiteX0" fmla="*/ 0 w 10025"/>
              <a:gd name="connsiteY0" fmla="*/ 9691 h 9691"/>
              <a:gd name="connsiteX1" fmla="*/ 822 w 10025"/>
              <a:gd name="connsiteY1" fmla="*/ 0 h 9691"/>
              <a:gd name="connsiteX2" fmla="*/ 10025 w 10025"/>
              <a:gd name="connsiteY2" fmla="*/ 123 h 9691"/>
              <a:gd name="connsiteX3" fmla="*/ 9215 w 10025"/>
              <a:gd name="connsiteY3" fmla="*/ 9689 h 9691"/>
              <a:gd name="connsiteX4" fmla="*/ 0 w 10025"/>
              <a:gd name="connsiteY4" fmla="*/ 9691 h 9691"/>
              <a:gd name="connsiteX0" fmla="*/ 0 w 10000"/>
              <a:gd name="connsiteY0" fmla="*/ 10012 h 10012"/>
              <a:gd name="connsiteX1" fmla="*/ 3410 w 10000"/>
              <a:gd name="connsiteY1" fmla="*/ 0 h 10012"/>
              <a:gd name="connsiteX2" fmla="*/ 10000 w 10000"/>
              <a:gd name="connsiteY2" fmla="*/ 139 h 10012"/>
              <a:gd name="connsiteX3" fmla="*/ 9192 w 10000"/>
              <a:gd name="connsiteY3" fmla="*/ 10010 h 10012"/>
              <a:gd name="connsiteX4" fmla="*/ 0 w 1000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9192 w 10010"/>
              <a:gd name="connsiteY3" fmla="*/ 10010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10"/>
              <a:gd name="connsiteY0" fmla="*/ 10012 h 10012"/>
              <a:gd name="connsiteX1" fmla="*/ 3410 w 10010"/>
              <a:gd name="connsiteY1" fmla="*/ 0 h 10012"/>
              <a:gd name="connsiteX2" fmla="*/ 10010 w 10010"/>
              <a:gd name="connsiteY2" fmla="*/ 15 h 10012"/>
              <a:gd name="connsiteX3" fmla="*/ 6672 w 10010"/>
              <a:gd name="connsiteY3" fmla="*/ 9998 h 10012"/>
              <a:gd name="connsiteX4" fmla="*/ 0 w 10010"/>
              <a:gd name="connsiteY4" fmla="*/ 10012 h 10012"/>
              <a:gd name="connsiteX0" fmla="*/ 0 w 10020"/>
              <a:gd name="connsiteY0" fmla="*/ 10012 h 10012"/>
              <a:gd name="connsiteX1" fmla="*/ 3410 w 10020"/>
              <a:gd name="connsiteY1" fmla="*/ 0 h 10012"/>
              <a:gd name="connsiteX2" fmla="*/ 10020 w 10020"/>
              <a:gd name="connsiteY2" fmla="*/ 52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15 h 10012"/>
              <a:gd name="connsiteX3" fmla="*/ 6672 w 10020"/>
              <a:gd name="connsiteY3" fmla="*/ 9998 h 10012"/>
              <a:gd name="connsiteX4" fmla="*/ 0 w 10020"/>
              <a:gd name="connsiteY4" fmla="*/ 10012 h 10012"/>
              <a:gd name="connsiteX0" fmla="*/ 0 w 10020"/>
              <a:gd name="connsiteY0" fmla="*/ 10012 h 10012"/>
              <a:gd name="connsiteX1" fmla="*/ 3410 w 10020"/>
              <a:gd name="connsiteY1" fmla="*/ 0 h 10012"/>
              <a:gd name="connsiteX2" fmla="*/ 10020 w 10020"/>
              <a:gd name="connsiteY2" fmla="*/ 40 h 10012"/>
              <a:gd name="connsiteX3" fmla="*/ 6672 w 10020"/>
              <a:gd name="connsiteY3" fmla="*/ 9998 h 10012"/>
              <a:gd name="connsiteX4" fmla="*/ 0 w 10020"/>
              <a:gd name="connsiteY4" fmla="*/ 10012 h 10012"/>
              <a:gd name="connsiteX0" fmla="*/ 0 w 9920"/>
              <a:gd name="connsiteY0" fmla="*/ 10047 h 10047"/>
              <a:gd name="connsiteX1" fmla="*/ 3410 w 9920"/>
              <a:gd name="connsiteY1" fmla="*/ 35 h 10047"/>
              <a:gd name="connsiteX2" fmla="*/ 9920 w 9920"/>
              <a:gd name="connsiteY2" fmla="*/ 0 h 10047"/>
              <a:gd name="connsiteX3" fmla="*/ 6672 w 9920"/>
              <a:gd name="connsiteY3" fmla="*/ 10033 h 10047"/>
              <a:gd name="connsiteX4" fmla="*/ 0 w 9920"/>
              <a:gd name="connsiteY4" fmla="*/ 10047 h 10047"/>
              <a:gd name="connsiteX0" fmla="*/ 0 w 10110"/>
              <a:gd name="connsiteY0" fmla="*/ 9975 h 9975"/>
              <a:gd name="connsiteX1" fmla="*/ 3438 w 10110"/>
              <a:gd name="connsiteY1" fmla="*/ 10 h 9975"/>
              <a:gd name="connsiteX2" fmla="*/ 10110 w 10110"/>
              <a:gd name="connsiteY2" fmla="*/ 0 h 9975"/>
              <a:gd name="connsiteX3" fmla="*/ 6726 w 10110"/>
              <a:gd name="connsiteY3" fmla="*/ 9961 h 9975"/>
              <a:gd name="connsiteX4" fmla="*/ 0 w 10110"/>
              <a:gd name="connsiteY4" fmla="*/ 9975 h 9975"/>
              <a:gd name="connsiteX0" fmla="*/ 0 w 10000"/>
              <a:gd name="connsiteY0" fmla="*/ 10000 h 10000"/>
              <a:gd name="connsiteX1" fmla="*/ 3401 w 10000"/>
              <a:gd name="connsiteY1" fmla="*/ 10 h 10000"/>
              <a:gd name="connsiteX2" fmla="*/ 10000 w 10000"/>
              <a:gd name="connsiteY2" fmla="*/ 0 h 10000"/>
              <a:gd name="connsiteX3" fmla="*/ 6613 w 10000"/>
              <a:gd name="connsiteY3" fmla="*/ 9998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3401" y="10"/>
                </a:lnTo>
                <a:lnTo>
                  <a:pt x="10000" y="0"/>
                </a:lnTo>
                <a:lnTo>
                  <a:pt x="6613" y="9998"/>
                </a:lnTo>
                <a:lnTo>
                  <a:pt x="0" y="10000"/>
                </a:lnTo>
                <a:close/>
              </a:path>
            </a:pathLst>
          </a:custGeom>
        </p:spPr>
      </p:pic>
      <p:pic>
        <p:nvPicPr>
          <p:cNvPr id="10244" name="Picture 4" descr="Image result for breitsamer honig">
            <a:extLst>
              <a:ext uri="{FF2B5EF4-FFF2-40B4-BE49-F238E27FC236}">
                <a16:creationId xmlns:a16="http://schemas.microsoft.com/office/drawing/2014/main" id="{CFEBFC60-2FCD-4235-B9FB-093928F7DD2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51609" y="1386640"/>
            <a:ext cx="1194886" cy="11948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Diagramm 11">
            <a:extLst>
              <a:ext uri="{FF2B5EF4-FFF2-40B4-BE49-F238E27FC236}">
                <a16:creationId xmlns:a16="http://schemas.microsoft.com/office/drawing/2014/main" id="{DBE27A82-EF47-4AC2-84EE-99287D7C736B}"/>
              </a:ext>
            </a:extLst>
          </p:cNvPr>
          <p:cNvGraphicFramePr/>
          <p:nvPr/>
        </p:nvGraphicFramePr>
        <p:xfrm>
          <a:off x="2808329" y="2943323"/>
          <a:ext cx="2276434" cy="1400049"/>
        </p:xfrm>
        <a:graphic>
          <a:graphicData uri="http://schemas.openxmlformats.org/drawingml/2006/chart">
            <c:chart xmlns:c="http://schemas.openxmlformats.org/drawingml/2006/chart" xmlns:r="http://schemas.openxmlformats.org/officeDocument/2006/relationships" r:id="rId5"/>
          </a:graphicData>
        </a:graphic>
      </p:graphicFrame>
      <p:pic>
        <p:nvPicPr>
          <p:cNvPr id="11" name="Picture 2" descr="Image result for breitsamer honig im becher">
            <a:extLst>
              <a:ext uri="{FF2B5EF4-FFF2-40B4-BE49-F238E27FC236}">
                <a16:creationId xmlns:a16="http://schemas.microsoft.com/office/drawing/2014/main" id="{B6CE1E70-5124-4500-8420-42CB0D645AF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233675" y="1411200"/>
            <a:ext cx="11811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afik 13" descr="Ein Bild, das Licht, Zeichnung enthält.&#10;&#10;Automatisch generierte Beschreibung">
            <a:extLst>
              <a:ext uri="{FF2B5EF4-FFF2-40B4-BE49-F238E27FC236}">
                <a16:creationId xmlns:a16="http://schemas.microsoft.com/office/drawing/2014/main" id="{B6F731E0-E7E5-425E-BF89-0073CB6503C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25622" y="1773485"/>
            <a:ext cx="540000" cy="540000"/>
          </a:xfrm>
          <a:prstGeom prst="rect">
            <a:avLst/>
          </a:prstGeom>
        </p:spPr>
      </p:pic>
    </p:spTree>
    <p:extLst>
      <p:ext uri="{BB962C8B-B14F-4D97-AF65-F5344CB8AC3E}">
        <p14:creationId xmlns:p14="http://schemas.microsoft.com/office/powerpoint/2010/main" val="2915983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e 7">
            <a:extLst>
              <a:ext uri="{FF2B5EF4-FFF2-40B4-BE49-F238E27FC236}">
                <a16:creationId xmlns:a16="http://schemas.microsoft.com/office/drawing/2014/main" id="{2FEACA0F-3C3B-4CD6-A493-6FCDE4C7F73D}"/>
              </a:ext>
            </a:extLst>
          </p:cNvPr>
          <p:cNvGraphicFramePr>
            <a:graphicFrameLocks noGrp="1"/>
          </p:cNvGraphicFramePr>
          <p:nvPr/>
        </p:nvGraphicFramePr>
        <p:xfrm>
          <a:off x="360363" y="1284320"/>
          <a:ext cx="8424864" cy="3340068"/>
        </p:xfrm>
        <a:graphic>
          <a:graphicData uri="http://schemas.openxmlformats.org/drawingml/2006/table">
            <a:tbl>
              <a:tblPr firstRow="1" bandRow="1">
                <a:tableStyleId>{5940675A-B579-460E-94D1-54222C63F5DA}</a:tableStyleId>
              </a:tblPr>
              <a:tblGrid>
                <a:gridCol w="1203552">
                  <a:extLst>
                    <a:ext uri="{9D8B030D-6E8A-4147-A177-3AD203B41FA5}">
                      <a16:colId xmlns:a16="http://schemas.microsoft.com/office/drawing/2014/main" val="808327870"/>
                    </a:ext>
                  </a:extLst>
                </a:gridCol>
                <a:gridCol w="1203552">
                  <a:extLst>
                    <a:ext uri="{9D8B030D-6E8A-4147-A177-3AD203B41FA5}">
                      <a16:colId xmlns:a16="http://schemas.microsoft.com/office/drawing/2014/main" val="1880229305"/>
                    </a:ext>
                  </a:extLst>
                </a:gridCol>
                <a:gridCol w="1203552">
                  <a:extLst>
                    <a:ext uri="{9D8B030D-6E8A-4147-A177-3AD203B41FA5}">
                      <a16:colId xmlns:a16="http://schemas.microsoft.com/office/drawing/2014/main" val="679507521"/>
                    </a:ext>
                  </a:extLst>
                </a:gridCol>
                <a:gridCol w="1203552">
                  <a:extLst>
                    <a:ext uri="{9D8B030D-6E8A-4147-A177-3AD203B41FA5}">
                      <a16:colId xmlns:a16="http://schemas.microsoft.com/office/drawing/2014/main" val="383209041"/>
                    </a:ext>
                  </a:extLst>
                </a:gridCol>
                <a:gridCol w="1203552">
                  <a:extLst>
                    <a:ext uri="{9D8B030D-6E8A-4147-A177-3AD203B41FA5}">
                      <a16:colId xmlns:a16="http://schemas.microsoft.com/office/drawing/2014/main" val="2397026484"/>
                    </a:ext>
                  </a:extLst>
                </a:gridCol>
                <a:gridCol w="1203552">
                  <a:extLst>
                    <a:ext uri="{9D8B030D-6E8A-4147-A177-3AD203B41FA5}">
                      <a16:colId xmlns:a16="http://schemas.microsoft.com/office/drawing/2014/main" val="4238773138"/>
                    </a:ext>
                  </a:extLst>
                </a:gridCol>
                <a:gridCol w="1203552">
                  <a:extLst>
                    <a:ext uri="{9D8B030D-6E8A-4147-A177-3AD203B41FA5}">
                      <a16:colId xmlns:a16="http://schemas.microsoft.com/office/drawing/2014/main" val="3388184087"/>
                    </a:ext>
                  </a:extLst>
                </a:gridCol>
              </a:tblGrid>
              <a:tr h="835017">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423978"/>
                  </a:ext>
                </a:extLst>
              </a:tr>
              <a:tr h="835017">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65651093"/>
                  </a:ext>
                </a:extLst>
              </a:tr>
              <a:tr h="835017">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2651811"/>
                  </a:ext>
                </a:extLst>
              </a:tr>
              <a:tr h="835017">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9623029"/>
                  </a:ext>
                </a:extLst>
              </a:tr>
            </a:tbl>
          </a:graphicData>
        </a:graphic>
      </p:graphicFrame>
      <p:sp>
        <p:nvSpPr>
          <p:cNvPr id="3" name="Titel 2">
            <a:extLst>
              <a:ext uri="{FF2B5EF4-FFF2-40B4-BE49-F238E27FC236}">
                <a16:creationId xmlns:a16="http://schemas.microsoft.com/office/drawing/2014/main" id="{DC6F2F47-458C-48BD-A563-B443AAE1A233}"/>
              </a:ext>
            </a:extLst>
          </p:cNvPr>
          <p:cNvSpPr>
            <a:spLocks noGrp="1"/>
          </p:cNvSpPr>
          <p:nvPr>
            <p:ph type="title"/>
          </p:nvPr>
        </p:nvSpPr>
        <p:spPr>
          <a:xfrm>
            <a:off x="360000" y="180000"/>
            <a:ext cx="6520302" cy="615600"/>
          </a:xfrm>
        </p:spPr>
        <p:txBody>
          <a:bodyPr/>
          <a:lstStyle/>
          <a:p>
            <a:r>
              <a:rPr lang="de-DE" dirty="0"/>
              <a:t>Konsumenten haben immer häufiger die Wahl</a:t>
            </a:r>
          </a:p>
        </p:txBody>
      </p:sp>
      <p:sp>
        <p:nvSpPr>
          <p:cNvPr id="5" name="Textplatzhalter 4">
            <a:extLst>
              <a:ext uri="{FF2B5EF4-FFF2-40B4-BE49-F238E27FC236}">
                <a16:creationId xmlns:a16="http://schemas.microsoft.com/office/drawing/2014/main" id="{BBAB7D9F-5C8F-4CFD-9C8D-FA858E6FEA3D}"/>
              </a:ext>
            </a:extLst>
          </p:cNvPr>
          <p:cNvSpPr>
            <a:spLocks noGrp="1"/>
          </p:cNvSpPr>
          <p:nvPr>
            <p:ph type="body" sz="quarter" idx="13"/>
          </p:nvPr>
        </p:nvSpPr>
        <p:spPr>
          <a:xfrm>
            <a:off x="360000" y="795600"/>
            <a:ext cx="8424000" cy="244800"/>
          </a:xfrm>
          <a:ln>
            <a:solidFill>
              <a:schemeClr val="bg1"/>
            </a:solidFill>
          </a:ln>
        </p:spPr>
        <p:txBody>
          <a:bodyPr/>
          <a:lstStyle/>
          <a:p>
            <a:r>
              <a:rPr lang="de-DE" dirty="0"/>
              <a:t>Klimaneutrale Produktalternativen </a:t>
            </a:r>
            <a:r>
              <a:rPr lang="de-DE" dirty="0" err="1"/>
              <a:t>by</a:t>
            </a:r>
            <a:r>
              <a:rPr lang="de-DE" dirty="0"/>
              <a:t> ClimatePartner</a:t>
            </a:r>
          </a:p>
        </p:txBody>
      </p:sp>
      <p:pic>
        <p:nvPicPr>
          <p:cNvPr id="40" name="Picture 2" descr="TIER – change mobility for good">
            <a:extLst>
              <a:ext uri="{FF2B5EF4-FFF2-40B4-BE49-F238E27FC236}">
                <a16:creationId xmlns:a16="http://schemas.microsoft.com/office/drawing/2014/main" id="{2E0F0BD0-4DC6-428F-96DD-835825D4D780}"/>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15840" y="1181063"/>
            <a:ext cx="991335" cy="970370"/>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uppieren 10">
            <a:extLst>
              <a:ext uri="{FF2B5EF4-FFF2-40B4-BE49-F238E27FC236}">
                <a16:creationId xmlns:a16="http://schemas.microsoft.com/office/drawing/2014/main" id="{F175DDFE-A5D9-46EC-936E-358BCE3D912B}"/>
              </a:ext>
            </a:extLst>
          </p:cNvPr>
          <p:cNvGrpSpPr/>
          <p:nvPr/>
        </p:nvGrpSpPr>
        <p:grpSpPr>
          <a:xfrm>
            <a:off x="602113" y="2988062"/>
            <a:ext cx="808858" cy="768868"/>
            <a:chOff x="2640633" y="1208512"/>
            <a:chExt cx="823894" cy="833722"/>
          </a:xfrm>
        </p:grpSpPr>
        <p:pic>
          <p:nvPicPr>
            <p:cNvPr id="41" name="Grafik 55">
              <a:extLst>
                <a:ext uri="{FF2B5EF4-FFF2-40B4-BE49-F238E27FC236}">
                  <a16:creationId xmlns:a16="http://schemas.microsoft.com/office/drawing/2014/main" id="{ED89CEDE-82D0-4E18-B5D7-862B2850D53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40633" y="1208512"/>
              <a:ext cx="239706" cy="828000"/>
            </a:xfrm>
            <a:prstGeom prst="rect">
              <a:avLst/>
            </a:prstGeom>
            <a:ln w="3175">
              <a:solidFill>
                <a:schemeClr val="bg1"/>
              </a:solidFill>
            </a:ln>
          </p:spPr>
        </p:pic>
        <p:pic>
          <p:nvPicPr>
            <p:cNvPr id="42" name="Grafik 56">
              <a:extLst>
                <a:ext uri="{FF2B5EF4-FFF2-40B4-BE49-F238E27FC236}">
                  <a16:creationId xmlns:a16="http://schemas.microsoft.com/office/drawing/2014/main" id="{C1F9E4D2-956A-4B14-9537-077B9B5FC2C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24821" y="1212928"/>
              <a:ext cx="239706" cy="828000"/>
            </a:xfrm>
            <a:prstGeom prst="rect">
              <a:avLst/>
            </a:prstGeom>
            <a:ln>
              <a:solidFill>
                <a:schemeClr val="bg1"/>
              </a:solidFill>
            </a:ln>
          </p:spPr>
        </p:pic>
        <p:pic>
          <p:nvPicPr>
            <p:cNvPr id="43" name="Grafik 57">
              <a:extLst>
                <a:ext uri="{FF2B5EF4-FFF2-40B4-BE49-F238E27FC236}">
                  <a16:creationId xmlns:a16="http://schemas.microsoft.com/office/drawing/2014/main" id="{AE7474CB-9B8D-47F5-8617-C79059823BB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931426" y="1214234"/>
              <a:ext cx="239709" cy="828000"/>
            </a:xfrm>
            <a:prstGeom prst="rect">
              <a:avLst/>
            </a:prstGeom>
            <a:ln>
              <a:solidFill>
                <a:schemeClr val="bg1"/>
              </a:solidFill>
            </a:ln>
          </p:spPr>
        </p:pic>
      </p:grpSp>
      <p:pic>
        <p:nvPicPr>
          <p:cNvPr id="46" name="Grafik 62">
            <a:extLst>
              <a:ext uri="{FF2B5EF4-FFF2-40B4-BE49-F238E27FC236}">
                <a16:creationId xmlns:a16="http://schemas.microsoft.com/office/drawing/2014/main" id="{6288CD1F-8E44-4D8D-AAA4-C323A65372B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855259" y="2203305"/>
            <a:ext cx="1050180" cy="704128"/>
          </a:xfrm>
          <a:prstGeom prst="rect">
            <a:avLst/>
          </a:prstGeom>
          <a:ln>
            <a:solidFill>
              <a:schemeClr val="bg1"/>
            </a:solidFill>
          </a:ln>
        </p:spPr>
      </p:pic>
      <p:pic>
        <p:nvPicPr>
          <p:cNvPr id="47" name="Picture 2" descr="Image result for breitsamer honig im becher">
            <a:extLst>
              <a:ext uri="{FF2B5EF4-FFF2-40B4-BE49-F238E27FC236}">
                <a16:creationId xmlns:a16="http://schemas.microsoft.com/office/drawing/2014/main" id="{A82AFCB3-344E-4D98-8DDE-B4E880DDD21C}"/>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857206" y="2218191"/>
            <a:ext cx="622483" cy="62248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Image result for miomio mate">
            <a:extLst>
              <a:ext uri="{FF2B5EF4-FFF2-40B4-BE49-F238E27FC236}">
                <a16:creationId xmlns:a16="http://schemas.microsoft.com/office/drawing/2014/main" id="{F0638DC6-CF2A-4DD4-AEEA-D9B502A14DDD}"/>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1679775" y="2957228"/>
            <a:ext cx="1070382" cy="797448"/>
          </a:xfrm>
          <a:prstGeom prst="rect">
            <a:avLst/>
          </a:prstGeom>
          <a:noFill/>
          <a:extLst>
            <a:ext uri="{909E8E84-426E-40DD-AFC4-6F175D3DCCD1}">
              <a14:hiddenFill xmlns:a14="http://schemas.microsoft.com/office/drawing/2010/main">
                <a:solidFill>
                  <a:srgbClr val="FFFFFF"/>
                </a:solidFill>
              </a14:hiddenFill>
            </a:ext>
          </a:extLst>
        </p:spPr>
      </p:pic>
      <p:pic>
        <p:nvPicPr>
          <p:cNvPr id="50" name="Grafik 49" descr="Ein Bild, das Toilettenartikel, Lotion enthält.&#10;&#10;Automatisch generierte Beschreibung">
            <a:extLst>
              <a:ext uri="{FF2B5EF4-FFF2-40B4-BE49-F238E27FC236}">
                <a16:creationId xmlns:a16="http://schemas.microsoft.com/office/drawing/2014/main" id="{659F2043-8642-4402-B8AD-079142B9F97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48602" y="1276350"/>
            <a:ext cx="1033035" cy="891960"/>
          </a:xfrm>
          <a:prstGeom prst="rect">
            <a:avLst/>
          </a:prstGeom>
        </p:spPr>
      </p:pic>
      <p:pic>
        <p:nvPicPr>
          <p:cNvPr id="51" name="Picture 8">
            <a:extLst>
              <a:ext uri="{FF2B5EF4-FFF2-40B4-BE49-F238E27FC236}">
                <a16:creationId xmlns:a16="http://schemas.microsoft.com/office/drawing/2014/main" id="{236C4DB0-1D48-4845-93B6-A36F5C0484C5}"/>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1702515" y="3818229"/>
            <a:ext cx="1069472" cy="823738"/>
          </a:xfrm>
          <a:prstGeom prst="rect">
            <a:avLst/>
          </a:prstGeom>
          <a:noFill/>
          <a:extLst>
            <a:ext uri="{909E8E84-426E-40DD-AFC4-6F175D3DCCD1}">
              <a14:hiddenFill xmlns:a14="http://schemas.microsoft.com/office/drawing/2010/main">
                <a:solidFill>
                  <a:srgbClr val="FFFFFF"/>
                </a:solidFill>
              </a14:hiddenFill>
            </a:ext>
          </a:extLst>
        </p:spPr>
      </p:pic>
      <p:pic>
        <p:nvPicPr>
          <p:cNvPr id="53" name="Grafik 52" descr="Ein Bild, das Essen, Obst enthält.&#10;&#10;Automatisch generierte Beschreibung">
            <a:extLst>
              <a:ext uri="{FF2B5EF4-FFF2-40B4-BE49-F238E27FC236}">
                <a16:creationId xmlns:a16="http://schemas.microsoft.com/office/drawing/2014/main" id="{1BB9EA67-75CD-4EB5-B789-84738418F742}"/>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78925" y="2203305"/>
            <a:ext cx="977407" cy="736890"/>
          </a:xfrm>
          <a:prstGeom prst="rect">
            <a:avLst/>
          </a:prstGeom>
        </p:spPr>
      </p:pic>
      <p:pic>
        <p:nvPicPr>
          <p:cNvPr id="54" name="Picture 10" descr="Image result for focus water">
            <a:extLst>
              <a:ext uri="{FF2B5EF4-FFF2-40B4-BE49-F238E27FC236}">
                <a16:creationId xmlns:a16="http://schemas.microsoft.com/office/drawing/2014/main" id="{F3AA01F9-E49B-4331-BAE4-8565B232BBB9}"/>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2867892" y="3024048"/>
            <a:ext cx="1037547" cy="7200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8" descr="Image result for lidl next level">
            <a:extLst>
              <a:ext uri="{FF2B5EF4-FFF2-40B4-BE49-F238E27FC236}">
                <a16:creationId xmlns:a16="http://schemas.microsoft.com/office/drawing/2014/main" id="{F2A55FF3-DC17-448E-AFAD-433BCD5B96D9}"/>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p:blipFill>
        <p:spPr bwMode="auto">
          <a:xfrm>
            <a:off x="410096" y="3858982"/>
            <a:ext cx="1110045" cy="70190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2" descr="Image result for babor produkte">
            <a:extLst>
              <a:ext uri="{FF2B5EF4-FFF2-40B4-BE49-F238E27FC236}">
                <a16:creationId xmlns:a16="http://schemas.microsoft.com/office/drawing/2014/main" id="{8B14E1AF-CCA2-40E2-A5C0-692393482F3F}"/>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4176637" y="3810589"/>
            <a:ext cx="808734" cy="80873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4" descr="Image result for schaebens produkte">
            <a:extLst>
              <a:ext uri="{FF2B5EF4-FFF2-40B4-BE49-F238E27FC236}">
                <a16:creationId xmlns:a16="http://schemas.microsoft.com/office/drawing/2014/main" id="{E65652D7-FC3E-4E8A-94CE-CBDB8E81563C}"/>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5310021" y="3825551"/>
            <a:ext cx="108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36" descr="Image result for lavera produkte">
            <a:extLst>
              <a:ext uri="{FF2B5EF4-FFF2-40B4-BE49-F238E27FC236}">
                <a16:creationId xmlns:a16="http://schemas.microsoft.com/office/drawing/2014/main" id="{FDEFA0B6-4BAC-4694-A771-3238052A0F01}"/>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4257529" y="1286032"/>
            <a:ext cx="733154" cy="828884"/>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38" descr="Image result for i+m naturkosmetik">
            <a:extLst>
              <a:ext uri="{FF2B5EF4-FFF2-40B4-BE49-F238E27FC236}">
                <a16:creationId xmlns:a16="http://schemas.microsoft.com/office/drawing/2014/main" id="{62D234AD-2F26-4445-85C5-A06ED592D7D9}"/>
              </a:ext>
            </a:extLst>
          </p:cNvPr>
          <p:cNvPicPr>
            <a:picLocks noChangeAspect="1" noChangeArrowheads="1"/>
          </p:cNvPicPr>
          <p:nvPr/>
        </p:nvPicPr>
        <p:blipFill rotWithShape="1">
          <a:blip r:embed="rId18" cstate="print">
            <a:extLst>
              <a:ext uri="{28A0092B-C50C-407E-A947-70E740481C1C}">
                <a14:useLocalDpi xmlns:a14="http://schemas.microsoft.com/office/drawing/2010/main"/>
              </a:ext>
            </a:extLst>
          </a:blip>
          <a:srcRect/>
          <a:stretch/>
        </p:blipFill>
        <p:spPr bwMode="auto">
          <a:xfrm>
            <a:off x="4095036" y="2161220"/>
            <a:ext cx="991334" cy="75452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2" descr="Image result for beclimate banane">
            <a:extLst>
              <a:ext uri="{FF2B5EF4-FFF2-40B4-BE49-F238E27FC236}">
                <a16:creationId xmlns:a16="http://schemas.microsoft.com/office/drawing/2014/main" id="{FBACE647-FFC4-451D-A919-B45D03BAA874}"/>
              </a:ext>
            </a:extLst>
          </p:cNvPr>
          <p:cNvPicPr>
            <a:picLocks noChangeAspect="1" noChangeArrowheads="1"/>
          </p:cNvPicPr>
          <p:nvPr/>
        </p:nvPicPr>
        <p:blipFill rotWithShape="1">
          <a:blip r:embed="rId19" cstate="print">
            <a:extLst>
              <a:ext uri="{28A0092B-C50C-407E-A947-70E740481C1C}">
                <a14:useLocalDpi xmlns:a14="http://schemas.microsoft.com/office/drawing/2010/main"/>
              </a:ext>
            </a:extLst>
          </a:blip>
          <a:srcRect/>
          <a:stretch/>
        </p:blipFill>
        <p:spPr bwMode="auto">
          <a:xfrm>
            <a:off x="1784950" y="1323882"/>
            <a:ext cx="860330" cy="753184"/>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6" descr="Image result for zanier bleed glove">
            <a:extLst>
              <a:ext uri="{FF2B5EF4-FFF2-40B4-BE49-F238E27FC236}">
                <a16:creationId xmlns:a16="http://schemas.microsoft.com/office/drawing/2014/main" id="{444D13CB-8EC8-4895-9C9C-1B05695C927B}"/>
              </a:ext>
            </a:extLst>
          </p:cNvPr>
          <p:cNvPicPr>
            <a:picLocks noChangeAspect="1" noChangeArrowheads="1"/>
          </p:cNvPicPr>
          <p:nvPr/>
        </p:nvPicPr>
        <p:blipFill rotWithShape="1">
          <a:blip r:embed="rId20" cstate="print">
            <a:extLst>
              <a:ext uri="{28A0092B-C50C-407E-A947-70E740481C1C}">
                <a14:useLocalDpi xmlns:a14="http://schemas.microsoft.com/office/drawing/2010/main"/>
              </a:ext>
            </a:extLst>
          </a:blip>
          <a:srcRect/>
          <a:stretch/>
        </p:blipFill>
        <p:spPr bwMode="auto">
          <a:xfrm>
            <a:off x="7706861" y="3893629"/>
            <a:ext cx="916541" cy="63165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3694E6F-79F8-41A4-9D20-6551E94B5FB9}"/>
              </a:ext>
            </a:extLst>
          </p:cNvPr>
          <p:cNvGrpSpPr/>
          <p:nvPr/>
        </p:nvGrpSpPr>
        <p:grpSpPr>
          <a:xfrm>
            <a:off x="5472246" y="2988062"/>
            <a:ext cx="681625" cy="787135"/>
            <a:chOff x="7803600" y="3754676"/>
            <a:chExt cx="681625" cy="836640"/>
          </a:xfrm>
        </p:grpSpPr>
        <p:pic>
          <p:nvPicPr>
            <p:cNvPr id="73" name="Picture 52" descr="Image result for poliboy klimaneutral">
              <a:extLst>
                <a:ext uri="{FF2B5EF4-FFF2-40B4-BE49-F238E27FC236}">
                  <a16:creationId xmlns:a16="http://schemas.microsoft.com/office/drawing/2014/main" id="{6F95DED1-366C-4C7C-A42A-80714E56C550}"/>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7803600" y="3754676"/>
              <a:ext cx="308394" cy="823739"/>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54" descr="Image result for poliboy klimaneutral">
              <a:extLst>
                <a:ext uri="{FF2B5EF4-FFF2-40B4-BE49-F238E27FC236}">
                  <a16:creationId xmlns:a16="http://schemas.microsoft.com/office/drawing/2014/main" id="{1AD12F02-40FE-440C-B3FC-14AF6FDF90FB}"/>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8197644" y="3766916"/>
              <a:ext cx="287581" cy="824400"/>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Picture 4" descr="Image result for school mood schulranzen">
            <a:extLst>
              <a:ext uri="{FF2B5EF4-FFF2-40B4-BE49-F238E27FC236}">
                <a16:creationId xmlns:a16="http://schemas.microsoft.com/office/drawing/2014/main" id="{659CC6F9-03B8-4B4A-9C90-D71C7185E71B}"/>
              </a:ext>
            </a:extLst>
          </p:cNvPr>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6628635" y="2987010"/>
            <a:ext cx="773838" cy="77383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Image result for bleed jacke klimaneutral">
            <a:extLst>
              <a:ext uri="{FF2B5EF4-FFF2-40B4-BE49-F238E27FC236}">
                <a16:creationId xmlns:a16="http://schemas.microsoft.com/office/drawing/2014/main" id="{F430DDB3-37E7-4BCC-B03C-F9BF59203EF2}"/>
              </a:ext>
            </a:extLst>
          </p:cNvPr>
          <p:cNvPicPr>
            <a:picLocks noChangeAspect="1" noChangeArrowheads="1"/>
          </p:cNvPicPr>
          <p:nvPr/>
        </p:nvPicPr>
        <p:blipFill rotWithShape="1">
          <a:blip r:embed="rId24" cstate="print">
            <a:extLst>
              <a:ext uri="{28A0092B-C50C-407E-A947-70E740481C1C}">
                <a14:useLocalDpi xmlns:a14="http://schemas.microsoft.com/office/drawing/2010/main"/>
              </a:ext>
            </a:extLst>
          </a:blip>
          <a:srcRect/>
          <a:stretch/>
        </p:blipFill>
        <p:spPr bwMode="auto">
          <a:xfrm>
            <a:off x="6689994" y="3825551"/>
            <a:ext cx="692819" cy="77880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Babydream Feuchttücher mit 99% Wasser Quattro-Pack online kaufen ...">
            <a:extLst>
              <a:ext uri="{FF2B5EF4-FFF2-40B4-BE49-F238E27FC236}">
                <a16:creationId xmlns:a16="http://schemas.microsoft.com/office/drawing/2014/main" id="{F70AC2DD-E1ED-4867-BCB9-33D408577620}"/>
              </a:ext>
            </a:extLst>
          </p:cNvPr>
          <p:cNvPicPr>
            <a:picLocks noChangeAspect="1" noChangeArrowheads="1"/>
          </p:cNvPicPr>
          <p:nvPr/>
        </p:nvPicPr>
        <p:blipFill>
          <a:blip r:embed="rId25" cstate="print">
            <a:extLst>
              <a:ext uri="{28A0092B-C50C-407E-A947-70E740481C1C}">
                <a14:useLocalDpi xmlns:a14="http://schemas.microsoft.com/office/drawing/2010/main"/>
              </a:ext>
            </a:extLst>
          </a:blip>
          <a:srcRect/>
          <a:stretch>
            <a:fillRect/>
          </a:stretch>
        </p:blipFill>
        <p:spPr bwMode="auto">
          <a:xfrm>
            <a:off x="2801512" y="1405074"/>
            <a:ext cx="1100512" cy="577769"/>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Amazon.de: HYDROPHIL nachhaltige Zahnbürste aus Bambus blau ...">
            <a:extLst>
              <a:ext uri="{FF2B5EF4-FFF2-40B4-BE49-F238E27FC236}">
                <a16:creationId xmlns:a16="http://schemas.microsoft.com/office/drawing/2014/main" id="{9860005E-CE60-415B-BC00-DE3E338AC60B}"/>
              </a:ext>
            </a:extLst>
          </p:cNvPr>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3016827" y="3852098"/>
            <a:ext cx="808733" cy="756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10" descr="Govecs Schwalbe – 🛵 Elektroroller 2020">
            <a:extLst>
              <a:ext uri="{FF2B5EF4-FFF2-40B4-BE49-F238E27FC236}">
                <a16:creationId xmlns:a16="http://schemas.microsoft.com/office/drawing/2014/main" id="{73B39459-9688-42BA-82A4-645F19E24855}"/>
              </a:ext>
            </a:extLst>
          </p:cNvPr>
          <p:cNvPicPr>
            <a:picLocks noChangeAspect="1" noChangeArrowheads="1"/>
          </p:cNvPicPr>
          <p:nvPr/>
        </p:nvPicPr>
        <p:blipFill rotWithShape="1">
          <a:blip r:embed="rId27" cstate="print">
            <a:extLst>
              <a:ext uri="{28A0092B-C50C-407E-A947-70E740481C1C}">
                <a14:useLocalDpi xmlns:a14="http://schemas.microsoft.com/office/drawing/2010/main"/>
              </a:ext>
            </a:extLst>
          </a:blip>
          <a:srcRect/>
          <a:stretch/>
        </p:blipFill>
        <p:spPr bwMode="auto">
          <a:xfrm>
            <a:off x="7690801" y="1284543"/>
            <a:ext cx="732448" cy="818832"/>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Nachhaltigkeit in der Mode: Aldi Süd lanciert klimaneutralen Sneaker">
            <a:extLst>
              <a:ext uri="{FF2B5EF4-FFF2-40B4-BE49-F238E27FC236}">
                <a16:creationId xmlns:a16="http://schemas.microsoft.com/office/drawing/2014/main" id="{B906B9E7-E4E0-415B-A8C2-D085F407038D}"/>
              </a:ext>
            </a:extLst>
          </p:cNvPr>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7625400" y="3062101"/>
            <a:ext cx="1079462" cy="60589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5829E17-0BD0-4A6F-B22B-FFFA88D9E6B0}"/>
              </a:ext>
            </a:extLst>
          </p:cNvPr>
          <p:cNvGrpSpPr/>
          <p:nvPr/>
        </p:nvGrpSpPr>
        <p:grpSpPr>
          <a:xfrm>
            <a:off x="4115825" y="3045028"/>
            <a:ext cx="989095" cy="699020"/>
            <a:chOff x="4153826" y="3024048"/>
            <a:chExt cx="989095" cy="699020"/>
          </a:xfrm>
        </p:grpSpPr>
        <p:pic>
          <p:nvPicPr>
            <p:cNvPr id="9218" name="Picture 2" descr="frei öl MassageÖl für Schwangere, beugt effektiv Schwangerschafts ...">
              <a:extLst>
                <a:ext uri="{FF2B5EF4-FFF2-40B4-BE49-F238E27FC236}">
                  <a16:creationId xmlns:a16="http://schemas.microsoft.com/office/drawing/2014/main" id="{8FFB6427-9FAA-47C9-88F5-231CCFCE8808}"/>
                </a:ext>
              </a:extLst>
            </p:cNvPr>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4822948" y="3024048"/>
              <a:ext cx="319973" cy="682497"/>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frei öl FigurÖl, straffendes und festigendes Körperöl, Anti ...">
              <a:extLst>
                <a:ext uri="{FF2B5EF4-FFF2-40B4-BE49-F238E27FC236}">
                  <a16:creationId xmlns:a16="http://schemas.microsoft.com/office/drawing/2014/main" id="{F2717F3D-5651-4A06-B1D4-D7237086F03F}"/>
                </a:ext>
              </a:extLst>
            </p:cNvPr>
            <p:cNvPicPr>
              <a:picLocks noChangeAspect="1" noChangeArrowheads="1"/>
            </p:cNvPicPr>
            <p:nvPr/>
          </p:nvPicPr>
          <p:blipFill rotWithShape="1">
            <a:blip r:embed="rId30" cstate="print">
              <a:extLst>
                <a:ext uri="{28A0092B-C50C-407E-A947-70E740481C1C}">
                  <a14:useLocalDpi xmlns:a14="http://schemas.microsoft.com/office/drawing/2010/main"/>
                </a:ext>
              </a:extLst>
            </a:blip>
            <a:srcRect/>
            <a:stretch/>
          </p:blipFill>
          <p:spPr bwMode="auto">
            <a:xfrm>
              <a:off x="4153826" y="3024048"/>
              <a:ext cx="319719" cy="69902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frei öl PflegeÖl - Hautpflege-Spezialist gegen Narben ...">
              <a:extLst>
                <a:ext uri="{FF2B5EF4-FFF2-40B4-BE49-F238E27FC236}">
                  <a16:creationId xmlns:a16="http://schemas.microsoft.com/office/drawing/2014/main" id="{764A0B2E-CFA0-4D5D-BB78-6A3C8DBCF883}"/>
                </a:ext>
              </a:extLst>
            </p:cNvPr>
            <p:cNvPicPr>
              <a:picLocks noChangeAspect="1" noChangeArrowheads="1"/>
            </p:cNvPicPr>
            <p:nvPr/>
          </p:nvPicPr>
          <p:blipFill rotWithShape="1">
            <a:blip r:embed="rId31" cstate="print">
              <a:extLst>
                <a:ext uri="{28A0092B-C50C-407E-A947-70E740481C1C}">
                  <a14:useLocalDpi xmlns:a14="http://schemas.microsoft.com/office/drawing/2010/main"/>
                </a:ext>
              </a:extLst>
            </a:blip>
            <a:srcRect/>
            <a:stretch/>
          </p:blipFill>
          <p:spPr bwMode="auto">
            <a:xfrm>
              <a:off x="4485612" y="3036325"/>
              <a:ext cx="319719" cy="672342"/>
            </a:xfrm>
            <a:prstGeom prst="rect">
              <a:avLst/>
            </a:prstGeom>
            <a:noFill/>
            <a:extLst>
              <a:ext uri="{909E8E84-426E-40DD-AFC4-6F175D3DCCD1}">
                <a14:hiddenFill xmlns:a14="http://schemas.microsoft.com/office/drawing/2010/main">
                  <a:solidFill>
                    <a:srgbClr val="FFFFFF"/>
                  </a:solidFill>
                </a14:hiddenFill>
              </a:ext>
            </a:extLst>
          </p:spPr>
        </p:pic>
      </p:grpSp>
      <p:pic>
        <p:nvPicPr>
          <p:cNvPr id="39" name="Picture 2" descr="Canon Top Colour A3 100 g/m2 500 listů od 357 Kč | Zboží.cz">
            <a:extLst>
              <a:ext uri="{FF2B5EF4-FFF2-40B4-BE49-F238E27FC236}">
                <a16:creationId xmlns:a16="http://schemas.microsoft.com/office/drawing/2014/main" id="{97368EDD-9225-4D71-B597-767362DD6D15}"/>
              </a:ext>
            </a:extLst>
          </p:cNvPr>
          <p:cNvPicPr>
            <a:picLocks noChangeAspect="1" noChangeArrowheads="1"/>
          </p:cNvPicPr>
          <p:nvPr/>
        </p:nvPicPr>
        <p:blipFill rotWithShape="1">
          <a:blip r:embed="rId32" cstate="print">
            <a:extLst>
              <a:ext uri="{28A0092B-C50C-407E-A947-70E740481C1C}">
                <a14:useLocalDpi xmlns:a14="http://schemas.microsoft.com/office/drawing/2010/main"/>
              </a:ext>
            </a:extLst>
          </a:blip>
          <a:srcRect l="-2476"/>
          <a:stretch/>
        </p:blipFill>
        <p:spPr bwMode="auto">
          <a:xfrm>
            <a:off x="5247408" y="1342116"/>
            <a:ext cx="1039534" cy="720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ISTER ACT Public Relations Presseportal">
            <a:extLst>
              <a:ext uri="{FF2B5EF4-FFF2-40B4-BE49-F238E27FC236}">
                <a16:creationId xmlns:a16="http://schemas.microsoft.com/office/drawing/2014/main" id="{CD6E0A77-EC86-4B95-B38E-29DBD4D71796}"/>
              </a:ext>
            </a:extLst>
          </p:cNvPr>
          <p:cNvPicPr>
            <a:picLocks noChangeAspect="1" noChangeArrowheads="1"/>
          </p:cNvPicPr>
          <p:nvPr/>
        </p:nvPicPr>
        <p:blipFill rotWithShape="1">
          <a:blip r:embed="rId33" cstate="print">
            <a:extLst>
              <a:ext uri="{28A0092B-C50C-407E-A947-70E740481C1C}">
                <a14:useLocalDpi xmlns:a14="http://schemas.microsoft.com/office/drawing/2010/main"/>
              </a:ext>
            </a:extLst>
          </a:blip>
          <a:srcRect/>
          <a:stretch/>
        </p:blipFill>
        <p:spPr bwMode="auto">
          <a:xfrm>
            <a:off x="7750272" y="2110621"/>
            <a:ext cx="698174" cy="8295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egan Backpack | PINQPONQ Klak Blur Red | avesu VEGAN SHOES">
            <a:extLst>
              <a:ext uri="{FF2B5EF4-FFF2-40B4-BE49-F238E27FC236}">
                <a16:creationId xmlns:a16="http://schemas.microsoft.com/office/drawing/2014/main" id="{38A518CA-EF34-4DCD-9CE1-1B8A73631A86}"/>
              </a:ext>
            </a:extLst>
          </p:cNvPr>
          <p:cNvPicPr>
            <a:picLocks noChangeAspect="1" noChangeArrowheads="1"/>
          </p:cNvPicPr>
          <p:nvPr/>
        </p:nvPicPr>
        <p:blipFill rotWithShape="1">
          <a:blip r:embed="rId34" cstate="print">
            <a:extLst>
              <a:ext uri="{28A0092B-C50C-407E-A947-70E740481C1C}">
                <a14:useLocalDpi xmlns:a14="http://schemas.microsoft.com/office/drawing/2010/main"/>
              </a:ext>
            </a:extLst>
          </a:blip>
          <a:srcRect/>
          <a:stretch/>
        </p:blipFill>
        <p:spPr bwMode="auto">
          <a:xfrm>
            <a:off x="6689994" y="2151433"/>
            <a:ext cx="625820" cy="7591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urligneur Edding, assortiment 4 couleurs">
            <a:extLst>
              <a:ext uri="{FF2B5EF4-FFF2-40B4-BE49-F238E27FC236}">
                <a16:creationId xmlns:a16="http://schemas.microsoft.com/office/drawing/2014/main" id="{FFCCB2F3-796B-4F00-B6F3-5BE78D303F3B}"/>
              </a:ext>
            </a:extLst>
          </p:cNvPr>
          <p:cNvPicPr>
            <a:picLocks noChangeAspect="1" noChangeArrowheads="1"/>
          </p:cNvPicPr>
          <p:nvPr/>
        </p:nvPicPr>
        <p:blipFill rotWithShape="1">
          <a:blip r:embed="rId35" cstate="print">
            <a:extLst>
              <a:ext uri="{28A0092B-C50C-407E-A947-70E740481C1C}">
                <a14:useLocalDpi xmlns:a14="http://schemas.microsoft.com/office/drawing/2010/main"/>
              </a:ext>
            </a:extLst>
          </a:blip>
          <a:srcRect/>
          <a:stretch/>
        </p:blipFill>
        <p:spPr bwMode="auto">
          <a:xfrm>
            <a:off x="5224547" y="2233024"/>
            <a:ext cx="1170774" cy="572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372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707"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2" name="Grafik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1152525"/>
            <a:ext cx="9144000" cy="3990975"/>
          </a:xfrm>
          <a:prstGeom prst="rect">
            <a:avLst/>
          </a:prstGeom>
        </p:spPr>
      </p:pic>
      <p:sp>
        <p:nvSpPr>
          <p:cNvPr id="3" name="Parallelogramm 2"/>
          <p:cNvSpPr/>
          <p:nvPr/>
        </p:nvSpPr>
        <p:spPr>
          <a:xfrm>
            <a:off x="-1044575" y="1155700"/>
            <a:ext cx="7618246" cy="2462400"/>
          </a:xfrm>
          <a:prstGeom prst="parallelogram">
            <a:avLst>
              <a:gd name="adj" fmla="val 42457"/>
            </a:avLst>
          </a:prstGeom>
          <a:solidFill>
            <a:schemeClr val="accent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400" dirty="0"/>
          </a:p>
        </p:txBody>
      </p:sp>
      <p:sp>
        <p:nvSpPr>
          <p:cNvPr id="5" name="Textplatzhalter 13"/>
          <p:cNvSpPr txBox="1">
            <a:spLocks/>
          </p:cNvSpPr>
          <p:nvPr/>
        </p:nvSpPr>
        <p:spPr>
          <a:xfrm>
            <a:off x="361950" y="1585203"/>
            <a:ext cx="2183137" cy="1600438"/>
          </a:xfrm>
          <a:prstGeom prst="rect">
            <a:avLst/>
          </a:prstGeom>
        </p:spPr>
        <p:txBody>
          <a:bodyPr lIns="0" tIns="0" rIns="0" bIns="0" anchor="b"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dirty="0">
                <a:solidFill>
                  <a:schemeClr val="bg1"/>
                </a:solidFill>
              </a:rPr>
              <a:t>Zentrale</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b="1" dirty="0">
                <a:solidFill>
                  <a:schemeClr val="bg1"/>
                </a:solidFill>
              </a:rPr>
              <a:t>ClimatePartner</a:t>
            </a:r>
            <a:r>
              <a:rPr lang="de-DE" sz="800" dirty="0">
                <a:solidFill>
                  <a:schemeClr val="bg1"/>
                </a:solidFill>
              </a:rPr>
              <a:t> GmbH</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dirty="0">
                <a:solidFill>
                  <a:schemeClr val="bg1"/>
                </a:solidFill>
              </a:rPr>
              <a:t>St.-Martin-Straße 59</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dirty="0">
                <a:solidFill>
                  <a:schemeClr val="bg1"/>
                </a:solidFill>
              </a:rPr>
              <a:t>81669 München</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dirty="0">
                <a:solidFill>
                  <a:schemeClr val="bg1"/>
                </a:solidFill>
              </a:rPr>
              <a:t>Telefon +49 89 1222875-0</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dirty="0">
                <a:solidFill>
                  <a:schemeClr val="bg1"/>
                </a:solidFill>
              </a:rPr>
              <a:t>germany@climatepartner.com</a:t>
            </a:r>
          </a:p>
          <a:p>
            <a:pPr marL="0" indent="0">
              <a:lnSpc>
                <a:spcPct val="100000"/>
              </a:lnSpc>
              <a:spcBef>
                <a:spcPts val="0"/>
              </a:spcBef>
              <a:buNone/>
            </a:pPr>
            <a:endParaRPr lang="de-DE" sz="800" dirty="0">
              <a:solidFill>
                <a:schemeClr val="bg1"/>
              </a:solidFill>
            </a:endParaRPr>
          </a:p>
          <a:p>
            <a:pPr marL="0" indent="0">
              <a:lnSpc>
                <a:spcPct val="100000"/>
              </a:lnSpc>
              <a:spcBef>
                <a:spcPts val="0"/>
              </a:spcBef>
              <a:buNone/>
            </a:pPr>
            <a:r>
              <a:rPr lang="de-DE" sz="800" dirty="0">
                <a:solidFill>
                  <a:schemeClr val="bg1"/>
                </a:solidFill>
              </a:rPr>
              <a:t>www.climatepartner.com</a:t>
            </a:r>
          </a:p>
        </p:txBody>
      </p:sp>
      <p:sp>
        <p:nvSpPr>
          <p:cNvPr id="6" name="Textplatzhalter 13"/>
          <p:cNvSpPr txBox="1">
            <a:spLocks/>
          </p:cNvSpPr>
          <p:nvPr/>
        </p:nvSpPr>
        <p:spPr>
          <a:xfrm>
            <a:off x="3274252" y="1585203"/>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0" kern="1200" baseline="0" dirty="0">
                <a:solidFill>
                  <a:schemeClr val="bg1"/>
                </a:solidFill>
                <a:effectLst/>
                <a:latin typeface="Verdana" charset="0"/>
                <a:ea typeface="Verdana" charset="0"/>
                <a:cs typeface="Verdana" charset="0"/>
              </a:rPr>
              <a:t>Ihr Ansprechpartner</a:t>
            </a:r>
          </a:p>
        </p:txBody>
      </p:sp>
      <p:sp>
        <p:nvSpPr>
          <p:cNvPr id="7" name="Textplatzhalter 13"/>
          <p:cNvSpPr txBox="1">
            <a:spLocks/>
          </p:cNvSpPr>
          <p:nvPr/>
        </p:nvSpPr>
        <p:spPr>
          <a:xfrm>
            <a:off x="3274252" y="1830714"/>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b="1" dirty="0">
                <a:solidFill>
                  <a:schemeClr val="bg1"/>
                </a:solidFill>
              </a:rPr>
              <a:t>Frederik Pöschel</a:t>
            </a:r>
            <a:endParaRPr lang="de-DE" sz="800" dirty="0">
              <a:solidFill>
                <a:schemeClr val="bg1"/>
              </a:solidFill>
            </a:endParaRPr>
          </a:p>
        </p:txBody>
      </p:sp>
      <p:pic>
        <p:nvPicPr>
          <p:cNvPr id="11" name="Grafik 1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76085" y="476982"/>
            <a:ext cx="2107915" cy="309600"/>
          </a:xfrm>
          <a:prstGeom prst="rect">
            <a:avLst/>
          </a:prstGeom>
        </p:spPr>
      </p:pic>
      <p:sp>
        <p:nvSpPr>
          <p:cNvPr id="9" name="Textplatzhalter 13">
            <a:extLst>
              <a:ext uri="{FF2B5EF4-FFF2-40B4-BE49-F238E27FC236}">
                <a16:creationId xmlns:a16="http://schemas.microsoft.com/office/drawing/2014/main" id="{E57B2856-1A5A-48D5-9CF9-F500E6DE0690}"/>
              </a:ext>
            </a:extLst>
          </p:cNvPr>
          <p:cNvSpPr txBox="1">
            <a:spLocks/>
          </p:cNvSpPr>
          <p:nvPr/>
        </p:nvSpPr>
        <p:spPr>
          <a:xfrm>
            <a:off x="3274251" y="2085756"/>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dirty="0">
                <a:solidFill>
                  <a:schemeClr val="bg1"/>
                </a:solidFill>
              </a:rPr>
              <a:t>+49 201 8388670-2</a:t>
            </a:r>
          </a:p>
        </p:txBody>
      </p:sp>
      <p:sp>
        <p:nvSpPr>
          <p:cNvPr id="10" name="Textplatzhalter 13">
            <a:extLst>
              <a:ext uri="{FF2B5EF4-FFF2-40B4-BE49-F238E27FC236}">
                <a16:creationId xmlns:a16="http://schemas.microsoft.com/office/drawing/2014/main" id="{606FAB80-0903-40BF-9170-67DD62A9F00F}"/>
              </a:ext>
            </a:extLst>
          </p:cNvPr>
          <p:cNvSpPr txBox="1">
            <a:spLocks/>
          </p:cNvSpPr>
          <p:nvPr/>
        </p:nvSpPr>
        <p:spPr>
          <a:xfrm>
            <a:off x="3274252" y="2334590"/>
            <a:ext cx="2183137" cy="123111"/>
          </a:xfrm>
          <a:prstGeom prst="rect">
            <a:avLst/>
          </a:prstGeom>
        </p:spPr>
        <p:txBody>
          <a:bodyPr lIns="0" tIns="0" rIns="0" bIns="0" anchor="t" anchorCtr="0">
            <a:spAutoFit/>
          </a:bodyPr>
          <a:lstStyle>
            <a:lvl1pPr marL="228600" indent="-228600" algn="l" defTabSz="914400" rtl="0" eaLnBrk="1" latinLnBrk="0" hangingPunct="1">
              <a:lnSpc>
                <a:spcPts val="1400"/>
              </a:lnSpc>
              <a:spcBef>
                <a:spcPts val="1000"/>
              </a:spcBef>
              <a:buFont typeface="Arial" charset="0"/>
              <a:buChar char="•"/>
              <a:defRPr sz="1000" b="0" kern="1200" baseline="0">
                <a:solidFill>
                  <a:srgbClr val="000000"/>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800" dirty="0">
                <a:solidFill>
                  <a:schemeClr val="bg1"/>
                </a:solidFill>
              </a:rPr>
              <a:t>f.poeschel@climatepartner.com</a:t>
            </a:r>
          </a:p>
        </p:txBody>
      </p:sp>
    </p:spTree>
    <p:extLst>
      <p:ext uri="{BB962C8B-B14F-4D97-AF65-F5344CB8AC3E}">
        <p14:creationId xmlns:p14="http://schemas.microsoft.com/office/powerpoint/2010/main" val="14287312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P-Design-2018">
  <a:themeElements>
    <a:clrScheme name="CP-Colors-2018">
      <a:dk1>
        <a:srgbClr val="000000"/>
      </a:dk1>
      <a:lt1>
        <a:srgbClr val="FFFFFF"/>
      </a:lt1>
      <a:dk2>
        <a:srgbClr val="AA1E00"/>
      </a:dk2>
      <a:lt2>
        <a:srgbClr val="5A641E"/>
      </a:lt2>
      <a:accent1>
        <a:srgbClr val="003C91"/>
      </a:accent1>
      <a:accent2>
        <a:srgbClr val="005ADC"/>
      </a:accent2>
      <a:accent3>
        <a:srgbClr val="4182DC"/>
      </a:accent3>
      <a:accent4>
        <a:srgbClr val="1EBEE6"/>
      </a:accent4>
      <a:accent5>
        <a:srgbClr val="64CDF0"/>
      </a:accent5>
      <a:accent6>
        <a:srgbClr val="AAE1F0"/>
      </a:accent6>
      <a:hlink>
        <a:srgbClr val="003C91"/>
      </a:hlink>
      <a:folHlink>
        <a:srgbClr val="1EBEE6"/>
      </a:folHlink>
    </a:clrScheme>
    <a:fontScheme name="CP-Fonts-2018">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solidFill>
            <a:schemeClr val="accent1"/>
          </a:solidFill>
        </a:ln>
      </a:spPr>
      <a:bodyPr rtlCol="0" anchor="ctr"/>
      <a:lstStyle>
        <a:defPPr algn="ctr">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2700">
          <a:noFill/>
        </a:ln>
      </a:spPr>
      <a:bodyPr wrap="none" lIns="0" tIns="0" rIns="0" bIns="0" rtlCol="0">
        <a:spAutoFit/>
      </a:bodyPr>
      <a:lstStyle>
        <a:defPPr>
          <a:defRPr sz="1400" dirty="0" smtClean="0"/>
        </a:defPPr>
      </a:lstStyle>
    </a:txDef>
  </a:objectDefaults>
  <a:extraClrSchemeLst/>
  <a:custClrLst>
    <a:custClr name="Kastanie">
      <a:srgbClr val="780000"/>
    </a:custClr>
    <a:custClr name="Sonnenorange">
      <a:srgbClr val="E69100"/>
    </a:custClr>
    <a:custClr name="Sandbraun">
      <a:srgbClr val="E6AF7D"/>
    </a:custClr>
    <a:custClr name="Steingrau">
      <a:srgbClr val="735A50"/>
    </a:custClr>
    <a:custClr name="Blattgruen">
      <a:srgbClr val="A5A500"/>
    </a:custClr>
  </a:custClrLst>
  <a:extLst>
    <a:ext uri="{05A4C25C-085E-4340-85A3-A5531E510DB2}">
      <thm15:themeFamily xmlns:thm15="http://schemas.microsoft.com/office/thememl/2012/main" name="190807 Vertriebspräsentation V02.pptx" id="{BE69780F-4369-422E-A99D-1C36EC8C2F39}" vid="{B7F0EF7F-0BAD-4A51-8681-99ACCF464B80}"/>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ClimatePartner Vertriebspräsentation DE</Template>
  <TotalTime>0</TotalTime>
  <Words>532</Words>
  <Application>Microsoft Office PowerPoint</Application>
  <PresentationFormat>Bildschirmpräsentation (16:9)</PresentationFormat>
  <Paragraphs>142</Paragraphs>
  <Slides>13</Slides>
  <Notes>8</Notes>
  <HiddenSlides>0</HiddenSlides>
  <MMClips>0</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13</vt:i4>
      </vt:variant>
    </vt:vector>
  </HeadingPairs>
  <TitlesOfParts>
    <vt:vector size="18" baseType="lpstr">
      <vt:lpstr>Arial</vt:lpstr>
      <vt:lpstr>Calibri</vt:lpstr>
      <vt:lpstr>Verdana</vt:lpstr>
      <vt:lpstr>CP-Design-2018</vt:lpstr>
      <vt:lpstr>think-cell Folie</vt:lpstr>
      <vt:lpstr>Klimaschutz und klimaneutrale Produkte</vt:lpstr>
      <vt:lpstr>ClimatePartner – Ihr Ansprechpartner</vt:lpstr>
      <vt:lpstr>ClimatePartner – Ihr Lösungsanbieter im Klimaschutz</vt:lpstr>
      <vt:lpstr>Unternehmen beschäftigen sich intensiv mit dem Klimaschutz</vt:lpstr>
      <vt:lpstr>Umfassender Klimaschutz erfordert 5 Schritte</vt:lpstr>
      <vt:lpstr>Wirkungsvoller Klimaschutz bedeutet vermeiden, reduzieren und kompensieren</vt:lpstr>
      <vt:lpstr>Die CO2-Bilanz stellt die Grundlage für eine umfassende Klimaschutzstrategie auf Unternehmens- und Produktebene dar</vt:lpstr>
      <vt:lpstr>Auf Produktebene werden alle CO2-Emissionen entlang der Wertschöpfungskette des Produktes erfasst</vt:lpstr>
      <vt:lpstr>Einfluss auf die Ressourceneffizienz</vt:lpstr>
      <vt:lpstr>Verteilung der Emissionen eines PCF</vt:lpstr>
      <vt:lpstr>Die CO2-Bilanz von Produkten ermöglicht das Ableiten von Reduktionsmaßnahmen</vt:lpstr>
      <vt:lpstr>Konsumenten haben immer häufiger die Wahl</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Klimaschutz und klimaneutrale Produkte</dc:title>
  <dc:creator>Loïc Maßen</dc:creator>
  <cp:lastModifiedBy>Frederik Pöschel</cp:lastModifiedBy>
  <cp:revision>467</cp:revision>
  <dcterms:created xsi:type="dcterms:W3CDTF">2019-10-14T15:28:48Z</dcterms:created>
  <dcterms:modified xsi:type="dcterms:W3CDTF">2020-09-21T15:30:21Z</dcterms:modified>
</cp:coreProperties>
</file>